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57" r:id="rId4"/>
    <p:sldId id="258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588" y="-3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3094E-FED5-4579-B29C-22B7467B8BC4}" type="datetimeFigureOut">
              <a:rPr lang="ru-RU" smtClean="0"/>
              <a:t>23.07.2016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A35A8-0E6B-4FF6-B2F3-AA4E405600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6948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3094E-FED5-4579-B29C-22B7467B8BC4}" type="datetimeFigureOut">
              <a:rPr lang="ru-RU" smtClean="0"/>
              <a:t>23.07.2016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A35A8-0E6B-4FF6-B2F3-AA4E405600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39399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3094E-FED5-4579-B29C-22B7467B8BC4}" type="datetimeFigureOut">
              <a:rPr lang="ru-RU" smtClean="0"/>
              <a:t>23.07.2016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A35A8-0E6B-4FF6-B2F3-AA4E405600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7872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3094E-FED5-4579-B29C-22B7467B8BC4}" type="datetimeFigureOut">
              <a:rPr lang="ru-RU" smtClean="0"/>
              <a:t>23.07.2016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A35A8-0E6B-4FF6-B2F3-AA4E405600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52887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3094E-FED5-4579-B29C-22B7467B8BC4}" type="datetimeFigureOut">
              <a:rPr lang="ru-RU" smtClean="0"/>
              <a:t>23.07.2016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A35A8-0E6B-4FF6-B2F3-AA4E405600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2198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3094E-FED5-4579-B29C-22B7467B8BC4}" type="datetimeFigureOut">
              <a:rPr lang="ru-RU" smtClean="0"/>
              <a:t>23.07.2016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A35A8-0E6B-4FF6-B2F3-AA4E405600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3709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3094E-FED5-4579-B29C-22B7467B8BC4}" type="datetimeFigureOut">
              <a:rPr lang="ru-RU" smtClean="0"/>
              <a:t>23.07.2016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A35A8-0E6B-4FF6-B2F3-AA4E405600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2906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3094E-FED5-4579-B29C-22B7467B8BC4}" type="datetimeFigureOut">
              <a:rPr lang="ru-RU" smtClean="0"/>
              <a:t>23.07.2016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A35A8-0E6B-4FF6-B2F3-AA4E405600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6158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3094E-FED5-4579-B29C-22B7467B8BC4}" type="datetimeFigureOut">
              <a:rPr lang="ru-RU" smtClean="0"/>
              <a:t>23.07.2016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A35A8-0E6B-4FF6-B2F3-AA4E405600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382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3094E-FED5-4579-B29C-22B7467B8BC4}" type="datetimeFigureOut">
              <a:rPr lang="ru-RU" smtClean="0"/>
              <a:t>23.07.2016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A35A8-0E6B-4FF6-B2F3-AA4E405600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1937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3094E-FED5-4579-B29C-22B7467B8BC4}" type="datetimeFigureOut">
              <a:rPr lang="ru-RU" smtClean="0"/>
              <a:t>23.07.2016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6A35A8-0E6B-4FF6-B2F3-AA4E405600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2535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03094E-FED5-4579-B29C-22B7467B8BC4}" type="datetimeFigureOut">
              <a:rPr lang="ru-RU" smtClean="0"/>
              <a:t>23.07.2016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6A35A8-0E6B-4FF6-B2F3-AA4E405600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925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3140968"/>
            <a:ext cx="864096" cy="28803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24528" cy="685799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55576" y="908720"/>
            <a:ext cx="7146540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Monotype Corsiva" pitchFamily="66" charset="0"/>
              </a:rPr>
              <a:t>Консультация  для родителей</a:t>
            </a:r>
          </a:p>
          <a:p>
            <a:pPr algn="ctr"/>
            <a:endParaRPr lang="ru-RU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« КАК  ПРОВЕСТИ ВЫХОДНОЙ  ДЕНЬ  С РЕБЕНКОМ»</a:t>
            </a:r>
            <a:endParaRPr lang="ru-RU" sz="4000" b="1" dirty="0"/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4644008" y="3787300"/>
            <a:ext cx="325810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ru-RU" b="1" dirty="0" err="1">
                <a:solidFill>
                  <a:srgbClr val="002060"/>
                </a:solidFill>
                <a:latin typeface="Monotype Corsiva" pitchFamily="66" charset="0"/>
              </a:rPr>
              <a:t>Тутубалина</a:t>
            </a:r>
            <a:r>
              <a:rPr lang="ru-RU" b="1" dirty="0">
                <a:solidFill>
                  <a:srgbClr val="002060"/>
                </a:solidFill>
                <a:latin typeface="Monotype Corsiva" pitchFamily="66" charset="0"/>
              </a:rPr>
              <a:t> Светлана Владимировна</a:t>
            </a:r>
          </a:p>
        </p:txBody>
      </p:sp>
    </p:spTree>
    <p:extLst>
      <p:ext uri="{BB962C8B-B14F-4D97-AF65-F5344CB8AC3E}">
        <p14:creationId xmlns:p14="http://schemas.microsoft.com/office/powerpoint/2010/main" val="42502730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3140968"/>
            <a:ext cx="864096" cy="28803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964488" cy="702939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187624" y="980728"/>
            <a:ext cx="6912768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Данная консультация, предлагаемая вашему вниманию, поможет Вам сделать семейный, выходной день по настоящему захватывающим для ребенка. Особенно, если Вы не будете забывать смотреть вокруг глазами ребенка, разделять его радость и удивление, читать уместные в той или иной ситуации стихи, загадывать загадки. Литературный материал обострит восприятие малыша, поможет запоминанию ярких образов.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Наступает выходной день. Куда пойти с ребенком? Этот вопрос часто ставит родителей в тупик. Может, в поход в парк? Разумеется, решающее слово остается за ребенком, это один из моментов, когда ребенок чувствует свою сопричастность взрослым в семье и растет спокойным,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уверенным.Раз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 навсегда уважаемые родители решите для себя: совместный с ребенком поход - это совсем не отдых для Вас, это время, полностью посвященное ему, вашему любимому ребенку. Пусть он еще раз удостовериться, что Вы его любите, что живете его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интересами.Посмотрите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вокруг глазами ребенка -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сколькоинтересного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мире! Заинтересовался ваш ребенок чем - то, остановитесь, приглядитесь, постарайтесь смотреть на все его глазами и в то же время оставаться взрослым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!</a:t>
            </a:r>
            <a:r>
              <a:rPr lang="ru-RU" sz="1400" b="1" i="1" dirty="0" smtClean="0">
                <a:solidFill>
                  <a:srgbClr val="FF0000"/>
                </a:solidFill>
              </a:rPr>
              <a:t>                               Мамы и папы!</a:t>
            </a:r>
            <a:endParaRPr lang="ru-RU" sz="1400" dirty="0" smtClean="0">
              <a:solidFill>
                <a:srgbClr val="FF0000"/>
              </a:solidFill>
            </a:endParaRPr>
          </a:p>
          <a:p>
            <a:pPr algn="ctr"/>
            <a:r>
              <a:rPr lang="ru-RU" sz="1400" b="1" i="1" dirty="0" smtClean="0">
                <a:solidFill>
                  <a:srgbClr val="FF0000"/>
                </a:solidFill>
              </a:rPr>
              <a:t>Отнеситесь ответственно к нашим советам. Ведь от Вас                                                      зависит жизнь и здоровье Вашего ребёнка!</a:t>
            </a:r>
            <a:endParaRPr lang="ru-RU" sz="1400" dirty="0" smtClean="0">
              <a:solidFill>
                <a:srgbClr val="FF0000"/>
              </a:solidFill>
            </a:endParaRP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2176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3140968"/>
            <a:ext cx="864096" cy="28803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96" y="116632"/>
            <a:ext cx="9221223" cy="702939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331640" y="1124744"/>
            <a:ext cx="684076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Речь ваша, дорогие родители - эмоциональная и выразительная, должна нести доброе отношение к окружающему, восхищение щедрой красотой природы. В то же время побуждайте ребенка высказываться, думать, сопоставлять, учите анализировать, отвечать на вопросы и задавать их. Ребенок должен чувствовать родительскую сопричастность его интересам. Так формируется доверие к миру, благодарность и огромная любовь к родителям.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В таких совместных походах, есть все условия для тренировки вашего ребенка в силе, ловкости, смелости.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Также, интересным, увлекательным проведением выходного дня может стать для ребенка - посещение музея. Практически всегда привлекательными для дошкольников оказываются природоведческие музеи. Увидеть в музее все ребенок просто не в состоянии. Переход от одной музейной витрины к другой, утомителен и мало познавателен для ребенка. Гораздо лучше и намного полезнее выбрать, что то одно, и внимательно рассмотреть в деталях. Можно выбрать витрины, посвященные старинному костюму или оружию, посуде, мебели.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Не меньший интерес представляют для детей и выставленные в музеях археологические находки: лодки, выдолбленные из ствола дерева, сделанные из камня и кожи топоры, украшения.</a:t>
            </a: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6570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3140968"/>
            <a:ext cx="864096" cy="28803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2" y="53203"/>
            <a:ext cx="8964488" cy="702939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115616" y="908719"/>
            <a:ext cx="684076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Дошкольник хочет и может узнавать, что составляет основу экспозиции исторических музеев: как жили люди раньше, как был устроен их дом, какую одежду они носили, и из какой посуды ели, на какой мебели спали, сидели, во что играли, и на чем писали.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 этом возрасте детям хочется примерить эту жизнь на себе, и проигрывать ее, представляя себя ее участником. И если кто - то говорит, что дошкольники еще слишком малы для посещения музеев, то это - значит, лишь то, что вы, родители не смогли сделать них посещение музея интересным.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Удивительно, а сколько полезных сведений можно сообщить ребенку, идя с ним по улице. Познакомить с тем, как жили люди в другие времена. Во время обычной прогулки по старой части современного города можно поговорить с ребенком о печах, можно увидеть дым, идущий из печи.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Вспомнить те игры, в которые играли наши прабабушки и прадедушки. Например: игра в бирюльки, лапта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400" dirty="0"/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Заинтриговав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ребенка игрой и при желании можно и поиграть!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Существует много способов, как провести выходной день вместе с ребенком интересно и увлекательно и безопасно. Родители придумывайте, фантазируйте, и Вы получите массу впечатлений, удовольствий от прогулок с ребенком.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Родители, желаем Вам успехов!</a:t>
            </a: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09640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646</Words>
  <Application>Microsoft Office PowerPoint</Application>
  <PresentationFormat>Экран (4:3)</PresentationFormat>
  <Paragraphs>16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Михаил-ПК</dc:creator>
  <cp:lastModifiedBy>Михаил-ПК</cp:lastModifiedBy>
  <cp:revision>2</cp:revision>
  <dcterms:created xsi:type="dcterms:W3CDTF">2016-07-23T13:25:18Z</dcterms:created>
  <dcterms:modified xsi:type="dcterms:W3CDTF">2016-07-23T13:38:29Z</dcterms:modified>
</cp:coreProperties>
</file>