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4" r:id="rId3"/>
    <p:sldId id="266" r:id="rId4"/>
    <p:sldId id="267" r:id="rId5"/>
    <p:sldId id="265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58" y="-58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14C9-1104-4380-BA72-02284D2AE82C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5579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14C9-1104-4380-BA72-02284D2AE82C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356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14C9-1104-4380-BA72-02284D2AE82C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285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14C9-1104-4380-BA72-02284D2AE82C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3838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14C9-1104-4380-BA72-02284D2AE82C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690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14C9-1104-4380-BA72-02284D2AE82C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66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14C9-1104-4380-BA72-02284D2AE82C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2379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14C9-1104-4380-BA72-02284D2AE82C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11990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14C9-1104-4380-BA72-02284D2AE82C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49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14C9-1104-4380-BA72-02284D2AE82C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9326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A14C9-1104-4380-BA72-02284D2AE82C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5267B4-FEF8-4AF4-B40B-38EA9C354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716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A14C9-1104-4380-BA72-02284D2AE82C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267B4-FEF8-4AF4-B40B-38EA9C3542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5320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259632" y="1340768"/>
            <a:ext cx="7884367" cy="3240360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250662" y="304892"/>
            <a:ext cx="7884367" cy="45981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5" y="0"/>
            <a:ext cx="9143999" cy="6858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3923928" y="4129059"/>
            <a:ext cx="29326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b="1" dirty="0" err="1">
                <a:solidFill>
                  <a:srgbClr val="002060"/>
                </a:solidFill>
                <a:latin typeface="Monotype Corsiva" pitchFamily="66" charset="0"/>
              </a:rPr>
              <a:t>Тутубалина</a:t>
            </a:r>
            <a:r>
              <a:rPr lang="ru-RU" b="1" dirty="0">
                <a:solidFill>
                  <a:srgbClr val="002060"/>
                </a:solidFill>
                <a:latin typeface="Monotype Corsiva" pitchFamily="66" charset="0"/>
              </a:rPr>
              <a:t> Светлана Владимировна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082521" y="404664"/>
            <a:ext cx="6120680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Monotype Corsiva" pitchFamily="66" charset="0"/>
              </a:rPr>
              <a:t>Консультация  для родителей</a:t>
            </a:r>
          </a:p>
          <a:p>
            <a:pPr algn="ctr"/>
            <a:endParaRPr lang="ru-RU" sz="4400" b="1" dirty="0">
              <a:solidFill>
                <a:srgbClr val="FF0000"/>
              </a:solidFill>
              <a:latin typeface="Monotype Corsiva" pitchFamily="66" charset="0"/>
            </a:endParaRPr>
          </a:p>
          <a:p>
            <a:pPr algn="ctr"/>
            <a:r>
              <a:rPr lang="ru-RU" sz="4400" b="1" dirty="0">
                <a:solidFill>
                  <a:srgbClr val="FF0000"/>
                </a:solidFill>
                <a:latin typeface="Monotype Corsiva" pitchFamily="66" charset="0"/>
              </a:rPr>
              <a:t>« </a:t>
            </a:r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ПРАВИЛА дорожного движения»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55598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59632" y="1340768"/>
            <a:ext cx="7884367" cy="4752528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50662" y="304892"/>
            <a:ext cx="7884367" cy="42366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1" y="0"/>
            <a:ext cx="9143999" cy="68580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1026" name="Picture 2" descr="M:\КОНКУРСЫ 2014-2015\КОНКУРС ШАБЛОНОВ ПРЕЗЕНТАЦИЙ\0_831d2_e5e750b1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4769864"/>
            <a:ext cx="1979430" cy="1885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95736" y="836712"/>
            <a:ext cx="5832648" cy="47624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Рост количества машин на улицах городов и поселков нашей страны, увеличение скорости их движения, плотности транспортных потоков, растущие пробки на автодорогах являются одной из причин дорожно-транспортных происшествий. Никого не оставляют равнодушным неуте­шительные сводки о ДТП, где потерпевшими, к сожалению, являются и дети.</a:t>
            </a:r>
          </a:p>
          <a:p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Причиной дорожно-транспортных происшествий чаще всего являются сами дети. Приводит к этому незнание элементар­ных основ правил дорожного движения, безучастное отноше­ние взрослых к поведению детей на проезжей части. Пре­доставленные самим себе, дети, особенно младшего возрас­та, мало считаются с реальными опасностями на дороге. Объясняется это тем, что они не умеют еще в должной степени управлять своим поведением. Они не в состоянии правильно определить расстояние до приближающейся машины и ее ско­рость и переоценивают собственные возможности, считают себя быстрыми и ловкими. У них еще не выработалась способ­ность предвидеть возможность возникновения опасности в быстро меняющейся дорожной обстановке. Поэтому они без­мятежно выбегают на дорогу перед остановившейся машиной и внезапно появляются на пути у другой. Они считают вполне естественным выехать на проезжую часть на детском вело­сипеде или затеять здесь веселую игру.</a:t>
            </a:r>
          </a:p>
        </p:txBody>
      </p:sp>
    </p:spTree>
    <p:extLst>
      <p:ext uri="{BB962C8B-B14F-4D97-AF65-F5344CB8AC3E}">
        <p14:creationId xmlns:p14="http://schemas.microsoft.com/office/powerpoint/2010/main" val="3061453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59632" y="1340768"/>
            <a:ext cx="7884367" cy="4752528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50662" y="304892"/>
            <a:ext cx="7884367" cy="42366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1" y="0"/>
            <a:ext cx="9143999" cy="68580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1026" name="Picture 2" descr="M:\КОНКУРСЫ 2014-2015\КОНКУРС ШАБЛОНОВ ПРЕЗЕНТАЦИЙ\0_831d2_e5e750b1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4769864"/>
            <a:ext cx="1979430" cy="1885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95736" y="836712"/>
            <a:ext cx="58326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Знакомить детей с правилами дорожного движения, формировать у них навыки правильного поведения на дороге необходимо с самого ран­него возраста, так как знания, полученные в детстве, наиболее прочные; правила, усвоенные ребенком, впоследствии становятся нормой пове­дения, а их соблюдение - потребностью человека.</a:t>
            </a:r>
          </a:p>
          <a:p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Знакомя детей с правилами дорожного движения, культурой поведе­ния на улице, следует помнить, что эта работа тесно связана с развити­ем ориентировки в пространстве и предполагает формирование таких качеств личности, как внимание, ответственность за свое поведение, уверенность в своих действиях.</a:t>
            </a:r>
          </a:p>
          <a:p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Дорога с ребенком из дома в детский сад и обратно - идеальный момент для формирования у него навыков безопасного поведения на улице. Перед ребенком всегда должен быть личный пример соб­людения родителями всех без исключения правил дорожного дви­жения.</a:t>
            </a:r>
          </a:p>
        </p:txBody>
      </p:sp>
    </p:spTree>
    <p:extLst>
      <p:ext uri="{BB962C8B-B14F-4D97-AF65-F5344CB8AC3E}">
        <p14:creationId xmlns:p14="http://schemas.microsoft.com/office/powerpoint/2010/main" val="139171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59632" y="1340768"/>
            <a:ext cx="7884367" cy="4752528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50662" y="304892"/>
            <a:ext cx="7884367" cy="42366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1" y="0"/>
            <a:ext cx="9143999" cy="68580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1026" name="Picture 2" descr="M:\КОНКУРСЫ 2014-2015\КОНКУРС ШАБЛОНОВ ПРЕЗЕНТАЦИЙ\0_831d2_e5e750b1_ori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4769864"/>
            <a:ext cx="1979430" cy="1885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751344"/>
            <a:ext cx="6569686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Правила безопасного поведения на улице</a:t>
            </a:r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улице нужно быть очень внимательным, не играть на проезжей части.</a:t>
            </a:r>
          </a:p>
          <a:p>
            <a:pPr lvl="0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Прежде чем переходить дорогу по пешеходному переходу «зебра», нужно сначала остановиться и посмотреть налево, затем посмотреть направо и еще раз налево. Если машин поблизости нет, можно перехо­дить дорогу.</a:t>
            </a:r>
          </a:p>
          <a:p>
            <a:pPr lvl="0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Дойдя до середины дороги, нужно посмотреть направо. Если машин близко нет, то смело переходить дальше.</a:t>
            </a:r>
          </a:p>
          <a:p>
            <a:pPr lvl="0"/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Переходить через дорогу нужно спокойно. Нельзя выскакивать на проезжую часть.</a:t>
            </a:r>
          </a:p>
          <a:p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Даже если загорелся зеленый свет светофора, прежде чем ступить на дорогу, следует внимательно посмотреть по сторонам, убедиться, что все машины остановились.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Все эти понятия ребенок усвоит более прочно, если его знакомят с правилами дорожного движения систематически, ненавязчиво. Используйте для этого соответствующие ситуации на улице, во дворе, на дороге. Находясь с малышом на улице, полезно объяснять ему все, что происходит на дороге с транспортом, пешеходами. Например, почему в данный момент нельзя перейти улицу, какие на этот случай существуют правила для пешеходов и автомобилей, укажите на нарушителей, отметив, что, нарушая правила, они рискуют попасть под транспорт.</a:t>
            </a:r>
          </a:p>
          <a:p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Чтобы развить у ребенка зрительную память, закрепить зрительные впечатления, предложите малышу, возвращаясь с ним из детского сада, самому найти дорогу домой или, наоборот, «привести» вас утром в детский сад.</a:t>
            </a:r>
          </a:p>
          <a:p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запугивайте ребенка улицей - панический страх перед транспортом не менее вреден, чем беспечность и невнимательность</a:t>
            </a:r>
            <a:r>
              <a:rPr lang="ru-RU" sz="1400" dirty="0">
                <a:solidFill>
                  <a:schemeClr val="bg1"/>
                </a:solidFill>
              </a:rPr>
              <a:t>!</a:t>
            </a:r>
          </a:p>
          <a:p>
            <a:pPr lvl="0"/>
            <a:endParaRPr lang="ru-RU" sz="1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22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340768"/>
            <a:ext cx="9143999" cy="3888432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50000">
                <a:schemeClr val="accent1">
                  <a:tint val="44500"/>
                  <a:satMod val="160000"/>
                  <a:alpha val="0"/>
                </a:schemeClr>
              </a:gs>
              <a:gs pos="100000">
                <a:schemeClr val="bg2">
                  <a:lumMod val="5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sp>
        <p:nvSpPr>
          <p:cNvPr id="10" name="Прямоугольник 9"/>
          <p:cNvSpPr/>
          <p:nvPr/>
        </p:nvSpPr>
        <p:spPr>
          <a:xfrm>
            <a:off x="899592" y="1196752"/>
            <a:ext cx="776650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Полезно прочитать ребенку стихотворение: «Про одного мальчика» С. Михалкова, «Меч» С. Маршака, «Для пешеходов» В. Тимофеева, «Азбука безопасности» О. </a:t>
            </a:r>
            <a:r>
              <a:rPr lang="ru-RU" sz="14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Бедарева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«Для чего нам нужен светофор» О. Тарутина, полезно рассмотреть с ребенком набор красочных рисунков «Красный, желтый, зеленый», «Пешеходу-малышу». Купите ребенку игрушечные автомобили, автобусы, светофоры, фигурки постовых - регулировщиков и др. и организуйте игры по придуманному вами сюжету, отражающие любые ситуации на улице. Игра - хорошее средство обучения ребенка дорожной грамоте.</a:t>
            </a:r>
          </a:p>
          <a:p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ПОМНИТЕ!!!</a:t>
            </a:r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 взрослые являются примером для детей!</a:t>
            </a:r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Пусть ваш пример учит дисциплинированному поведению на улице не только вашего ребенка, но и других детей. Переходите улицу в точном соответствии с правилами. Старайтесь сделать все возможное, чтобы оградить детей от несчастных случаев на 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дорогах.                                                                         </a:t>
            </a:r>
            <a:r>
              <a:rPr lang="ru-RU" sz="1400" b="1" i="1" dirty="0" smtClean="0">
                <a:solidFill>
                  <a:srgbClr val="FF0000"/>
                </a:solidFill>
              </a:rPr>
              <a:t> </a:t>
            </a:r>
            <a:r>
              <a:rPr lang="ru-RU" sz="1400" b="1" i="1" dirty="0">
                <a:solidFill>
                  <a:srgbClr val="FF0000"/>
                </a:solidFill>
              </a:rPr>
              <a:t>Мамы и папы!</a:t>
            </a:r>
            <a:endParaRPr lang="ru-RU" sz="1400" dirty="0">
              <a:solidFill>
                <a:srgbClr val="FF0000"/>
              </a:solidFill>
            </a:endParaRPr>
          </a:p>
          <a:p>
            <a:pPr algn="ctr"/>
            <a:r>
              <a:rPr lang="ru-RU" sz="1400" b="1" i="1" dirty="0">
                <a:solidFill>
                  <a:srgbClr val="FF0000"/>
                </a:solidFill>
              </a:rPr>
              <a:t>Отнеситесь ответственно к нашим советам. </a:t>
            </a:r>
            <a:endParaRPr lang="ru-RU" sz="14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sz="1400" b="1" i="1" dirty="0" smtClean="0">
                <a:solidFill>
                  <a:srgbClr val="FF0000"/>
                </a:solidFill>
              </a:rPr>
              <a:t>Ведь </a:t>
            </a:r>
            <a:r>
              <a:rPr lang="ru-RU" sz="1400" b="1" i="1" dirty="0">
                <a:solidFill>
                  <a:srgbClr val="FF0000"/>
                </a:solidFill>
              </a:rPr>
              <a:t>от </a:t>
            </a:r>
            <a:r>
              <a:rPr lang="ru-RU" sz="1400" b="1" i="1" dirty="0" err="1" smtClean="0">
                <a:solidFill>
                  <a:srgbClr val="FF0000"/>
                </a:solidFill>
              </a:rPr>
              <a:t>Васзависит</a:t>
            </a:r>
            <a:r>
              <a:rPr lang="ru-RU" sz="1400" b="1" i="1" dirty="0" smtClean="0">
                <a:solidFill>
                  <a:srgbClr val="FF0000"/>
                </a:solidFill>
              </a:rPr>
              <a:t> </a:t>
            </a:r>
            <a:r>
              <a:rPr lang="ru-RU" sz="1400" b="1" i="1" dirty="0">
                <a:solidFill>
                  <a:srgbClr val="FF0000"/>
                </a:solidFill>
              </a:rPr>
              <a:t>жизнь и здоровье Вашего ребёнка!</a:t>
            </a:r>
            <a:endParaRPr lang="ru-RU" sz="1400" dirty="0">
              <a:solidFill>
                <a:srgbClr val="FF0000"/>
              </a:solidFill>
            </a:endParaRPr>
          </a:p>
          <a:p>
            <a:endParaRPr lang="ru-RU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7019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693</Words>
  <Application>Microsoft Office PowerPoint</Application>
  <PresentationFormat>Экран (4:3)</PresentationFormat>
  <Paragraphs>22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Михаил-ПК</cp:lastModifiedBy>
  <cp:revision>111</cp:revision>
  <dcterms:created xsi:type="dcterms:W3CDTF">2014-07-15T15:51:57Z</dcterms:created>
  <dcterms:modified xsi:type="dcterms:W3CDTF">2016-07-23T13:56:11Z</dcterms:modified>
</cp:coreProperties>
</file>