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custDataLst>
    <p:tags r:id="rId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42" y="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90872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6158136"/>
            <a:ext cx="6400800" cy="69986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2852936"/>
            <a:ext cx="496855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908720"/>
            <a:ext cx="7772400" cy="108012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 cstate="print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908720"/>
            <a:ext cx="5111750" cy="521744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2132856"/>
            <a:ext cx="3008313" cy="39709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509120"/>
            <a:ext cx="7916416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692696"/>
            <a:ext cx="7119540" cy="1206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95736" y="548680"/>
            <a:ext cx="5256584" cy="5616624"/>
          </a:xfrm>
        </p:spPr>
        <p:txBody>
          <a:bodyPr>
            <a:normAutofit fontScale="90000"/>
          </a:bodyPr>
          <a:lstStyle/>
          <a:p>
            <a:r>
              <a:rPr lang="ru-RU" sz="2000" b="1" i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Памятка </a:t>
            </a:r>
            <a:r>
              <a:rPr lang="ru-RU" sz="2000" b="1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b="1" i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родителей!</a:t>
            </a:r>
            <a:br>
              <a:rPr lang="ru-RU" sz="2000" b="1" i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Обычно вы заняты своими делами, у вас много хлопот, вы всегда испытываете нехватку времени. И все-таки... несмотря на свои заботы, вечную спешку, помните о тех, кому нужна ваша помощь, совет, ваша опека - о детях.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           Посвятите отдельную прогулку правилам перехода через дорогу: проверьте, правильно ли ваш ребенок их понимает, умеет ли использовать эти знания в реальных дорожных ситуациях. Для этого потренируйтесь вместе переходить по пешеходному переходу через проезжую часть с односторонним и двусторонним движением, через регулируемый и нерегулируемый перекрестки.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            Пройдите вместе с ребенком по привычному для него маршруту в школу и обратно. Поговорите о том, почему очень важно ходить одной и той же дорогой. Обратите внимание ребенка на все опасности и скрытые "ловушки", которые могут подстерегать его на пути, продумайте маршрут так, чтобы он стал более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безопасным.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амы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папы!</a:t>
            </a:r>
            <a:r>
              <a:rPr lang="ru-RU" sz="1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Отнеситесь ответственно к нашим советам. Ведь от Вас зависит жизнь и здоровье Вашего ребёнка!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908720"/>
            <a:ext cx="5976664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Памятка </a:t>
            </a:r>
            <a:r>
              <a:rPr lang="ru-RU" sz="20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родителей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Список самых опасных для ребёнка предметов в доме.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Розетки! Батареи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особенно в отопительный сезон (малыш может просто засунуть туда руку или ногу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!) Стелящиеся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 комнате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провода. Двери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(малыши так любят открывать и закрывать их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). Любая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техника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доме. Кухня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самая опасная часть дома (подумайте сами, какие опасности таятся в электрическом чайнике, стиральной машине, электрической или газовой плите, стеклянной посуде,  в ведре для отходов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lvl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      В каждой комнате есть окно, в которое хочется заглянуть, даже если для этого нужно встать на подоконник...</a:t>
            </a:r>
          </a:p>
          <a:p>
            <a:pPr lvl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Скатерть на столе (ребёнок легко может потянуть за скатерть, и тогда всё, что стоит на столе, каким бы тяжелым оно не было, обязательно упадёт).</a:t>
            </a:r>
          </a:p>
          <a:p>
            <a:pPr lvl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Мелкие предметы (они кажутся ребёнку очень привлекательными, их хочется взять в руку, покрутить, и даже попробовать на вкус! Куда ещё может их положить ребёнок, никому не известно...)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Предлагаем вам продолжить список самим, исходя из особенностей вашего дома, и немедленно примите все необходимые меры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предосторожности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dirty="0"/>
              <a:t> помощь)</a:t>
            </a:r>
          </a:p>
          <a:p>
            <a:pPr algn="ctr"/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Мамы и папы!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Отнеситесь ответственно к нашим советам. Ведь от Вас зависит жизнь и здоровье Вашего ребёнка!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9641e32ff583cf1c8290c2b115e073d1bac40"/>
</p:tagLst>
</file>

<file path=ppt/theme/theme1.xml><?xml version="1.0" encoding="utf-8"?>
<a:theme xmlns:a="http://schemas.openxmlformats.org/drawingml/2006/main" name="Советы родителям. Шаблон.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Советы родителям. Шаблон.</Template>
  <TotalTime>18</TotalTime>
  <Words>13</Words>
  <Application>Microsoft Office PowerPoint</Application>
  <PresentationFormat>Экран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Советы родителям. Шаблон.</vt:lpstr>
      <vt:lpstr>Презентация PowerPoint</vt:lpstr>
      <vt:lpstr> Памятка для родителей!    Обычно вы заняты своими делами, у вас много хлопот, вы всегда испытываете нехватку времени. И все-таки... несмотря на свои заботы, вечную спешку, помните о тех, кому нужна ваша помощь, совет, ваша опека - о детях.             Посвятите отдельную прогулку правилам перехода через дорогу: проверьте, правильно ли ваш ребенок их понимает, умеет ли использовать эти знания в реальных дорожных ситуациях. Для этого потренируйтесь вместе переходить по пешеходному переходу через проезжую часть с односторонним и двусторонним движением, через регулируемый и нерегулируемый перекрестки.              Пройдите вместе с ребенком по привычному для него маршруту в школу и обратно. Поговорите о том, почему очень важно ходить одной и той же дорогой. Обратите внимание ребенка на все опасности и скрытые "ловушки", которые могут подстерегать его на пути, продумайте маршрут так, чтобы он стал более безопасным. Мамы и папы! Отнеситесь ответственно к нашим советам. Ведь от Вас зависит жизнь и здоровье Вашего ребёнка!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>шаблон презентации для начальных классов</dc:subject>
  <dc:creator>111</dc:creator>
  <cp:keywords>шаблон презентации + НАЧАЛЬНАЯ ШКОЛА, школьный шаблон, шаблон для презентации с учителем мамой и папой</cp:keywords>
  <cp:lastModifiedBy>Михаил-ПК</cp:lastModifiedBy>
  <cp:revision>3</cp:revision>
  <dcterms:created xsi:type="dcterms:W3CDTF">2016-08-01T08:22:41Z</dcterms:created>
  <dcterms:modified xsi:type="dcterms:W3CDTF">2016-08-08T11:29:29Z</dcterms:modified>
</cp:coreProperties>
</file>