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66FF"/>
    <a:srgbClr val="6600CC"/>
    <a:srgbClr val="9999FF"/>
    <a:srgbClr val="FF3300"/>
    <a:srgbClr val="990000"/>
    <a:srgbClr val="000099"/>
    <a:srgbClr val="0066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8" d="100"/>
          <a:sy n="78" d="100"/>
        </p:scale>
        <p:origin x="-84" y="-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380A2-DAC1-416A-A9A6-44336BDB3DFC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6C096-AC64-4F5B-BCC1-D6F2FF6BA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322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380A2-DAC1-416A-A9A6-44336BDB3DFC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6C096-AC64-4F5B-BCC1-D6F2FF6BA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576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380A2-DAC1-416A-A9A6-44336BDB3DFC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6C096-AC64-4F5B-BCC1-D6F2FF6BA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1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380A2-DAC1-416A-A9A6-44336BDB3DFC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6C096-AC64-4F5B-BCC1-D6F2FF6BA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064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380A2-DAC1-416A-A9A6-44336BDB3DFC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6C096-AC64-4F5B-BCC1-D6F2FF6BA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15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380A2-DAC1-416A-A9A6-44336BDB3DFC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6C096-AC64-4F5B-BCC1-D6F2FF6BA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86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380A2-DAC1-416A-A9A6-44336BDB3DFC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6C096-AC64-4F5B-BCC1-D6F2FF6BA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459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380A2-DAC1-416A-A9A6-44336BDB3DFC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6C096-AC64-4F5B-BCC1-D6F2FF6BA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170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380A2-DAC1-416A-A9A6-44336BDB3DFC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6C096-AC64-4F5B-BCC1-D6F2FF6BA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382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380A2-DAC1-416A-A9A6-44336BDB3DFC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6C096-AC64-4F5B-BCC1-D6F2FF6BA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419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380A2-DAC1-416A-A9A6-44336BDB3DFC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6C096-AC64-4F5B-BCC1-D6F2FF6BA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5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380A2-DAC1-416A-A9A6-44336BDB3DFC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6C096-AC64-4F5B-BCC1-D6F2FF6BA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26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gif"/><Relationship Id="rId7" Type="http://schemas.openxmlformats.org/officeDocument/2006/relationships/image" Target="../media/image7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apenik.ru/dizain_novgod.html" TargetMode="External"/><Relationship Id="rId2" Type="http://schemas.openxmlformats.org/officeDocument/2006/relationships/hyperlink" Target="http://ogvcze.e-shopp.org/Elki-kartinka-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appy31.ru/services/dni-rozhdeniya-i-yubilei/salyuty-i-feyerverki-na-prazdnik/" TargetMode="External"/><Relationship Id="rId5" Type="http://schemas.openxmlformats.org/officeDocument/2006/relationships/hyperlink" Target="http://foxtel-yug.ru/%D0%BA%D0%B0%D0%BA-%D1%81%D0%BE%D0%B7%D0%B4%D0%B0%D1%82%D1%8C-gif-%D0%B0%D0%BD%D0%B8%D0%BC%D0%B0%D1%86%D0%B8%D1%8E-%D0%B2-fireworks/" TargetMode="Externa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69167"/>
            <a:ext cx="9144000" cy="4534677"/>
          </a:xfrm>
        </p:spPr>
        <p:txBody>
          <a:bodyPr>
            <a:normAutofit/>
          </a:bodyPr>
          <a:lstStyle/>
          <a:p>
            <a:r>
              <a:rPr lang="ru-RU" b="1" cap="none" spc="0" dirty="0" smtClean="0">
                <a:ln w="19050">
                  <a:solidFill>
                    <a:srgbClr val="6600CC"/>
                  </a:solidFill>
                  <a:prstDash val="solid"/>
                </a:ln>
                <a:solidFill>
                  <a:srgbClr val="9999FF"/>
                </a:solidFill>
                <a:effectLst>
                  <a:glow rad="101600">
                    <a:srgbClr val="9966FF">
                      <a:alpha val="60000"/>
                    </a:srgb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Интерактивная игра </a:t>
            </a:r>
            <a:br>
              <a:rPr lang="ru-RU" b="1" cap="none" spc="0" dirty="0" smtClean="0">
                <a:ln w="19050">
                  <a:solidFill>
                    <a:srgbClr val="6600CC"/>
                  </a:solidFill>
                  <a:prstDash val="solid"/>
                </a:ln>
                <a:solidFill>
                  <a:srgbClr val="9999FF"/>
                </a:solidFill>
                <a:effectLst>
                  <a:glow rad="101600">
                    <a:srgbClr val="9966FF">
                      <a:alpha val="60000"/>
                    </a:srgb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</a:br>
            <a:r>
              <a:rPr lang="ru-RU" b="1" cap="none" spc="0" dirty="0" smtClean="0">
                <a:ln w="19050">
                  <a:solidFill>
                    <a:srgbClr val="6600CC"/>
                  </a:solidFill>
                  <a:prstDash val="solid"/>
                </a:ln>
                <a:solidFill>
                  <a:srgbClr val="9999FF"/>
                </a:solidFill>
                <a:effectLst>
                  <a:glow rad="101600">
                    <a:srgbClr val="9966FF">
                      <a:alpha val="60000"/>
                    </a:srgb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для детей дошкольного возраста </a:t>
            </a:r>
            <a:br>
              <a:rPr lang="ru-RU" b="1" cap="none" spc="0" dirty="0" smtClean="0">
                <a:ln w="19050">
                  <a:solidFill>
                    <a:srgbClr val="6600CC"/>
                  </a:solidFill>
                  <a:prstDash val="solid"/>
                </a:ln>
                <a:solidFill>
                  <a:srgbClr val="9999FF"/>
                </a:solidFill>
                <a:effectLst>
                  <a:glow rad="101600">
                    <a:srgbClr val="9966FF">
                      <a:alpha val="60000"/>
                    </a:srgb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</a:br>
            <a:r>
              <a:rPr lang="ru-RU" b="1" cap="none" spc="0" dirty="0" smtClean="0">
                <a:ln w="19050">
                  <a:solidFill>
                    <a:srgbClr val="6600CC"/>
                  </a:solidFill>
                  <a:prstDash val="solid"/>
                </a:ln>
                <a:solidFill>
                  <a:srgbClr val="9999FF"/>
                </a:solidFill>
                <a:effectLst>
                  <a:glow rad="101600">
                    <a:srgbClr val="9966FF">
                      <a:alpha val="60000"/>
                    </a:srgb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«Наряди нашу ёлочку»</a:t>
            </a:r>
            <a:br>
              <a:rPr lang="ru-RU" b="1" cap="none" spc="0" dirty="0" smtClean="0">
                <a:ln w="19050">
                  <a:solidFill>
                    <a:srgbClr val="6600CC"/>
                  </a:solidFill>
                  <a:prstDash val="solid"/>
                </a:ln>
                <a:solidFill>
                  <a:srgbClr val="9999FF"/>
                </a:solidFill>
                <a:effectLst>
                  <a:glow rad="101600">
                    <a:srgbClr val="9966FF">
                      <a:alpha val="60000"/>
                    </a:srgb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</a:br>
            <a:endParaRPr lang="ru-RU" dirty="0">
              <a:ln w="19050">
                <a:solidFill>
                  <a:srgbClr val="6600CC"/>
                </a:solidFill>
                <a:prstDash val="solid"/>
              </a:ln>
              <a:solidFill>
                <a:srgbClr val="9999FF"/>
              </a:solidFill>
              <a:effectLst>
                <a:glow rad="101600">
                  <a:srgbClr val="9966FF">
                    <a:alpha val="60000"/>
                  </a:srgb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7306" y="5402846"/>
            <a:ext cx="9144000" cy="1165905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ln>
                  <a:solidFill>
                    <a:srgbClr val="6600CC"/>
                  </a:solidFill>
                </a:ln>
                <a:solidFill>
                  <a:srgbClr val="FF0000"/>
                </a:solidFill>
                <a:effectLst>
                  <a:glow rad="228600">
                    <a:srgbClr val="9966FF">
                      <a:alpha val="40000"/>
                    </a:srgbClr>
                  </a:glow>
                </a:effectLst>
                <a:latin typeface="Comic Sans MS" panose="030F0702030302020204" pitchFamily="66" charset="0"/>
              </a:rPr>
              <a:t>Автор: </a:t>
            </a:r>
            <a:r>
              <a:rPr lang="ru-RU" b="1" dirty="0" smtClean="0">
                <a:ln>
                  <a:solidFill>
                    <a:srgbClr val="6600CC"/>
                  </a:solidFill>
                </a:ln>
                <a:solidFill>
                  <a:srgbClr val="FF0000"/>
                </a:solidFill>
                <a:effectLst>
                  <a:glow rad="228600">
                    <a:srgbClr val="9966FF">
                      <a:alpha val="40000"/>
                    </a:srgbClr>
                  </a:glow>
                </a:effectLst>
                <a:latin typeface="Comic Sans MS" panose="030F0702030302020204" pitchFamily="66" charset="0"/>
              </a:rPr>
              <a:t>Пугачева Ирина Валерьевна, </a:t>
            </a:r>
            <a:r>
              <a:rPr lang="ru-RU" b="1" dirty="0" smtClean="0">
                <a:ln>
                  <a:solidFill>
                    <a:srgbClr val="6600CC"/>
                  </a:solidFill>
                </a:ln>
                <a:solidFill>
                  <a:srgbClr val="FF0000"/>
                </a:solidFill>
                <a:effectLst>
                  <a:glow rad="228600">
                    <a:srgbClr val="9966FF">
                      <a:alpha val="40000"/>
                    </a:srgbClr>
                  </a:glow>
                </a:effectLst>
                <a:latin typeface="Comic Sans MS" panose="030F0702030302020204" pitchFamily="66" charset="0"/>
              </a:rPr>
              <a:t>воспитатель</a:t>
            </a:r>
          </a:p>
          <a:p>
            <a:pPr lvl="0"/>
            <a:r>
              <a:rPr lang="ru-RU" b="1" dirty="0" smtClean="0">
                <a:ln>
                  <a:solidFill>
                    <a:srgbClr val="6600CC"/>
                  </a:solidFill>
                </a:ln>
                <a:solidFill>
                  <a:srgbClr val="FF0000"/>
                </a:solidFill>
                <a:effectLst>
                  <a:glow rad="228600">
                    <a:srgbClr val="9966FF">
                      <a:alpha val="40000"/>
                    </a:srgbClr>
                  </a:glow>
                </a:effectLst>
                <a:latin typeface="Comic Sans MS" panose="030F0702030302020204" pitchFamily="66" charset="0"/>
              </a:rPr>
              <a:t>МАДОУ </a:t>
            </a:r>
            <a:r>
              <a:rPr lang="ru-RU" b="1" dirty="0" smtClean="0">
                <a:ln>
                  <a:solidFill>
                    <a:srgbClr val="6600CC"/>
                  </a:solidFill>
                </a:ln>
                <a:solidFill>
                  <a:srgbClr val="FF0000"/>
                </a:solidFill>
                <a:effectLst>
                  <a:glow rad="228600">
                    <a:srgbClr val="9966FF">
                      <a:alpha val="40000"/>
                    </a:srgbClr>
                  </a:glow>
                </a:effectLst>
                <a:latin typeface="Comic Sans MS" panose="030F0702030302020204" pitchFamily="66" charset="0"/>
              </a:rPr>
              <a:t>детский сад № </a:t>
            </a:r>
            <a:r>
              <a:rPr lang="ru-RU" b="1" dirty="0" smtClean="0">
                <a:ln>
                  <a:solidFill>
                    <a:srgbClr val="6600CC"/>
                  </a:solidFill>
                </a:ln>
                <a:solidFill>
                  <a:srgbClr val="FF0000"/>
                </a:solidFill>
                <a:effectLst>
                  <a:glow rad="228600">
                    <a:srgbClr val="9966FF">
                      <a:alpha val="40000"/>
                    </a:srgbClr>
                  </a:glow>
                </a:effectLst>
                <a:latin typeface="Comic Sans MS" panose="030F0702030302020204" pitchFamily="66" charset="0"/>
              </a:rPr>
              <a:t>3 «Тополёк», </a:t>
            </a:r>
            <a:r>
              <a:rPr lang="ru-RU" b="1" dirty="0" smtClean="0">
                <a:ln>
                  <a:solidFill>
                    <a:srgbClr val="6600CC"/>
                  </a:solidFill>
                </a:ln>
                <a:solidFill>
                  <a:srgbClr val="FF0000"/>
                </a:solidFill>
                <a:effectLst>
                  <a:glow rad="228600">
                    <a:srgbClr val="9966FF">
                      <a:alpha val="40000"/>
                    </a:srgbClr>
                  </a:glow>
                </a:effectLst>
                <a:latin typeface="Comic Sans MS" panose="030F0702030302020204" pitchFamily="66" charset="0"/>
              </a:rPr>
              <a:t>г. </a:t>
            </a:r>
            <a:r>
              <a:rPr lang="ru-RU" b="1" smtClean="0">
                <a:ln>
                  <a:solidFill>
                    <a:srgbClr val="6600CC"/>
                  </a:solidFill>
                </a:ln>
                <a:solidFill>
                  <a:srgbClr val="FF0000"/>
                </a:solidFill>
                <a:effectLst>
                  <a:glow rad="228600">
                    <a:srgbClr val="9966FF">
                      <a:alpha val="40000"/>
                    </a:srgbClr>
                  </a:glow>
                </a:effectLst>
                <a:latin typeface="Comic Sans MS" panose="030F0702030302020204" pitchFamily="66" charset="0"/>
              </a:rPr>
              <a:t>Туринск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251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8554" y="252633"/>
            <a:ext cx="7912358" cy="95049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Наряди ёлочку желтыми кругами </a:t>
            </a:r>
            <a:endParaRPr lang="ru-RU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png-images.ru/wp-content/uploads/2014/11/fir_tree_PNG3694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50" y="883272"/>
            <a:ext cx="5311367" cy="590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g-fotki.yandex.ru/get/4126/185733802.27/0_a8603_1d330bc0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613" y="225166"/>
            <a:ext cx="1136372" cy="107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6505378" y="3512013"/>
            <a:ext cx="699796" cy="709127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686283" y="1460566"/>
            <a:ext cx="699796" cy="7091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1400548" y="5459936"/>
            <a:ext cx="699796" cy="709127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9566724" y="4554891"/>
            <a:ext cx="699796" cy="70912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691006" y="5572389"/>
            <a:ext cx="699796" cy="709127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9327756" y="1395751"/>
            <a:ext cx="699796" cy="709127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6540092" y="1482836"/>
            <a:ext cx="755779" cy="682690"/>
          </a:xfrm>
          <a:prstGeom prst="triangl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8472318" y="5514414"/>
            <a:ext cx="755779" cy="682690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7396673" y="2498319"/>
            <a:ext cx="755779" cy="682690"/>
          </a:xfrm>
          <a:prstGeom prst="triangl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>
            <a:off x="11374528" y="4467808"/>
            <a:ext cx="755779" cy="682690"/>
          </a:xfrm>
          <a:prstGeom prst="triangl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/>
          <p:cNvSpPr/>
          <p:nvPr/>
        </p:nvSpPr>
        <p:spPr>
          <a:xfrm>
            <a:off x="10397148" y="1395751"/>
            <a:ext cx="755779" cy="682690"/>
          </a:xfrm>
          <a:prstGeom prst="triangl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>
            <a:off x="7465839" y="1463421"/>
            <a:ext cx="755779" cy="68269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498688" y="4511350"/>
            <a:ext cx="609600" cy="59560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1328654" y="1464951"/>
            <a:ext cx="609600" cy="59560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8501480" y="3601640"/>
            <a:ext cx="609600" cy="595605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9550395" y="5514389"/>
            <a:ext cx="609600" cy="59560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8438332" y="2572987"/>
            <a:ext cx="609600" cy="59560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0418732" y="2610233"/>
            <a:ext cx="609600" cy="59560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0543327" y="4611651"/>
            <a:ext cx="609600" cy="595605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7539559" y="5625172"/>
            <a:ext cx="609600" cy="59560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10453131" y="3468678"/>
            <a:ext cx="699796" cy="70912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6568084" y="5601842"/>
            <a:ext cx="699796" cy="70912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6530645" y="2542590"/>
            <a:ext cx="699796" cy="70912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8348136" y="1426074"/>
            <a:ext cx="699796" cy="70912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11400548" y="3529337"/>
            <a:ext cx="699796" cy="7091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Равнобедренный треугольник 53"/>
          <p:cNvSpPr/>
          <p:nvPr/>
        </p:nvSpPr>
        <p:spPr>
          <a:xfrm>
            <a:off x="6485064" y="4453811"/>
            <a:ext cx="755779" cy="682690"/>
          </a:xfrm>
          <a:prstGeom prst="triangl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9390435" y="2504771"/>
            <a:ext cx="699796" cy="709127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Равнобедренный треугольник 55"/>
          <p:cNvSpPr/>
          <p:nvPr/>
        </p:nvSpPr>
        <p:spPr>
          <a:xfrm>
            <a:off x="5645658" y="3397168"/>
            <a:ext cx="755779" cy="682690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Равнобедренный треугольник 56"/>
          <p:cNvSpPr/>
          <p:nvPr/>
        </p:nvSpPr>
        <p:spPr>
          <a:xfrm>
            <a:off x="9477305" y="3495115"/>
            <a:ext cx="755779" cy="68269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Равнобедренный треугольник 57"/>
          <p:cNvSpPr/>
          <p:nvPr/>
        </p:nvSpPr>
        <p:spPr>
          <a:xfrm>
            <a:off x="7443121" y="3504834"/>
            <a:ext cx="755779" cy="68269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11409212" y="2599350"/>
            <a:ext cx="609600" cy="595605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708463" y="4554893"/>
            <a:ext cx="609600" cy="59560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10500701" y="5548262"/>
            <a:ext cx="609600" cy="59560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8480264" y="4460842"/>
            <a:ext cx="699796" cy="709127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5708463" y="2507811"/>
            <a:ext cx="609600" cy="59560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8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-1.66667E-6 3.33333E-6 C -0.0013 0.05185 0.00052 0.02222 -0.00182 0.0449 C -0.00221 0.04838 -0.00273 0.05648 -0.00351 0.06041 C -0.00507 0.06736 -0.00781 0.07315 -0.01146 0.07731 C -0.01315 0.0794 -0.01497 0.08148 -0.01666 0.08356 C -0.01992 0.08796 -0.01744 0.08935 -0.02356 0.09282 C -0.0263 0.09444 -0.02708 0.09467 -0.02968 0.09768 C -0.03151 0.09953 -0.03294 0.10301 -0.03489 0.1037 C -0.04049 0.10578 -0.03789 0.10463 -0.04284 0.10694 C -0.0556 0.10578 -0.06836 0.10555 -0.08125 0.1037 C -0.08411 0.10347 -0.08997 0.10069 -0.08997 0.10069 C -0.09036 0.10023 -0.09505 0.09375 -0.09596 0.09282 C -0.09713 0.09213 -0.0983 0.0919 -0.09948 0.09143 C -0.10013 0.08981 -0.10078 0.08842 -0.1013 0.0868 C -0.10169 0.08472 -0.10182 0.08264 -0.10208 0.08055 C -0.10234 0.07893 -0.10273 0.07731 -0.10299 0.07592 C -0.10273 0.06967 -0.10364 0.06296 -0.10208 0.05717 C -0.10156 0.05486 -0.09922 0.05555 -0.09778 0.05578 C -0.08945 0.05625 -0.08007 0.05856 -0.07161 0.06041 C -0.07044 0.0618 -0.06901 0.06296 -0.0681 0.06504 C -0.06731 0.06666 -0.06705 0.06921 -0.0664 0.07129 C -0.06588 0.07291 -0.06523 0.0743 -0.06458 0.07592 C -0.06432 0.07731 -0.06393 0.07893 -0.0638 0.08055 C -0.06159 0.09398 -0.06263 0.09467 -0.0638 0.1162 C -0.0638 0.11782 -0.06393 0.11967 -0.06458 0.12083 C -0.06718 0.12546 -0.07109 0.12801 -0.0733 0.13333 C -0.07669 0.1412 -0.07461 0.13889 -0.07942 0.14097 C -0.07968 0.14259 -0.07955 0.14467 -0.08034 0.1456 C -0.08125 0.14699 -0.08268 0.14653 -0.08385 0.14722 C -0.08502 0.14791 -0.08606 0.1493 -0.08724 0.15023 C -0.08815 0.15092 -0.08906 0.15115 -0.08997 0.15185 C -0.09114 0.15278 -0.09218 0.15416 -0.09336 0.15486 C -0.0957 0.15625 -0.10195 0.1574 -0.1039 0.1581 C -0.10625 0.15879 -0.10846 0.16041 -0.1108 0.16111 C -0.11432 0.16227 -0.11784 0.16365 -0.12135 0.16435 C -0.12708 0.16528 -0.13294 0.16528 -0.1388 0.16574 C -0.14713 0.16528 -0.1556 0.16528 -0.16406 0.16435 C -0.16771 0.16389 -0.16575 0.1625 -0.16836 0.15949 C -0.16927 0.15879 -0.17018 0.15879 -0.17109 0.1581 C -0.17226 0.15717 -0.1733 0.15602 -0.17448 0.15486 C -0.1763 0.15046 -0.17643 0.1493 -0.1789 0.1456 C -0.17968 0.14444 -0.1806 0.14352 -0.18151 0.14259 C -0.18177 0.14097 -0.18203 0.13935 -0.18242 0.13796 C -0.18372 0.1324 -0.18411 0.13171 -0.1858 0.12708 C -0.18619 0.12546 -0.18632 0.12384 -0.18672 0.12245 C -0.1875 0.12014 -0.18854 0.11828 -0.18932 0.1162 C -0.18997 0.11458 -0.19049 0.11296 -0.19114 0.11157 C -0.19205 0.10208 -0.19336 0.09166 -0.19114 0.08217 C -0.19049 0.07963 -0.18815 0.08102 -0.18672 0.08055 L -0.17278 0.08217 C -0.17083 0.08333 -0.16927 0.09143 -0.16927 0.09143 C -0.16901 0.09282 -0.16888 0.09444 -0.16836 0.09606 C -0.16797 0.09768 -0.16666 0.09884 -0.16666 0.10069 C -0.1664 0.11157 -0.16666 0.12268 -0.16836 0.13333 C -0.16901 0.13634 -0.1694 0.13958 -0.17018 0.14259 C -0.1707 0.14467 -0.17109 0.14676 -0.17187 0.14884 C -0.17265 0.15046 -0.17369 0.15185 -0.17448 0.15347 C -0.17513 0.15648 -0.17565 0.16041 -0.17708 0.16273 C -0.17786 0.16365 -0.1789 0.16365 -0.17981 0.16435 C -0.18789 0.17523 -0.18385 0.17245 -0.19114 0.175 C -0.19453 0.18125 -0.19088 0.17569 -0.19544 0.17986 C -0.19635 0.18055 -0.19713 0.18217 -0.19804 0.18287 C -0.19922 0.18379 -0.20039 0.18379 -0.20156 0.18449 C -0.20247 0.18495 -0.20325 0.18541 -0.20416 0.18588 C -0.20507 0.18703 -0.20586 0.18842 -0.20677 0.18912 C -0.20794 0.18981 -0.20911 0.19004 -0.21028 0.19051 C -0.21914 0.1949 -0.21354 0.19305 -0.22252 0.19537 C -0.24257 0.19375 -0.26263 0.19282 -0.28268 0.19051 C -0.28971 0.18981 -0.29062 0.1868 -0.29661 0.18287 C -0.29778 0.18217 -0.29896 0.18171 -0.30013 0.18125 C -0.30104 0.18032 -0.30182 0.17893 -0.30273 0.17824 C -0.30377 0.17731 -0.30989 0.17546 -0.31054 0.175 C -0.31172 0.17407 -0.31289 0.17291 -0.31406 0.17199 C -0.31497 0.17129 -0.31588 0.17129 -0.31666 0.17037 C -0.31744 0.16967 -0.31771 0.16805 -0.31849 0.16736 C -0.32005 0.16597 -0.32369 0.16435 -0.32369 0.16435 C -0.32903 0.15787 -0.3233 0.16389 -0.32981 0.15949 C -0.33333 0.15717 -0.33359 0.15578 -0.33672 0.15185 C -0.33854 0.14977 -0.33997 0.14676 -0.34205 0.1456 L -0.34726 0.14259 C -0.34896 0.13356 -0.347 0.14166 -0.34987 0.13472 C -0.35117 0.13171 -0.35338 0.12546 -0.35338 0.12546 C -0.35521 0.11551 -0.35455 0.12176 -0.35247 0.1037 C -0.35221 0.10162 -0.35208 0.09953 -0.35156 0.09768 C -0.35065 0.09375 -0.34882 0.09097 -0.34726 0.08819 C -0.34231 0.08889 -0.33737 0.08912 -0.33242 0.08981 C -0.33099 0.09004 -0.32942 0.09051 -0.32799 0.09143 C -0.32708 0.09213 -0.3263 0.09328 -0.32539 0.09444 C -0.32291 0.09815 -0.32278 0.0993 -0.32109 0.1037 C -0.31823 0.12384 -0.31953 0.11203 -0.32109 0.15486 C -0.32109 0.15648 -0.32148 0.1581 -0.322 0.15949 C -0.32239 0.16134 -0.32317 0.1625 -0.32369 0.16435 C -0.32435 0.16666 -0.32474 0.16944 -0.32539 0.17199 C -0.32591 0.17361 -0.32669 0.175 -0.32721 0.17662 C -0.32786 0.1787 -0.32799 0.18125 -0.3289 0.18287 C -0.33151 0.1875 -0.33359 0.18889 -0.33672 0.19051 C -0.3388 0.19166 -0.34088 0.19259 -0.34284 0.19375 C -0.34609 0.19328 -0.34935 0.19282 -0.35247 0.19213 C -0.35429 0.19166 -0.35677 0.19004 -0.35859 0.18912 C -0.3595 0.18796 -0.36028 0.18657 -0.36119 0.18588 C -0.36263 0.18495 -0.36406 0.18495 -0.36562 0.18449 C -0.36679 0.18403 -0.36784 0.18333 -0.36901 0.18287 C -0.36992 0.18171 -0.3707 0.18055 -0.37161 0.17986 C -0.38541 0.16898 -0.36757 0.18565 -0.38307 0.17199 C -0.39049 0.16528 -0.38411 0.16852 -0.39179 0.16574 C -0.39231 0.16481 -0.39284 0.16342 -0.39349 0.16273 C -0.39479 0.16134 -0.39948 0.15995 -0.40052 0.15949 C -0.40104 0.1581 -0.40143 0.15625 -0.40221 0.15486 C -0.40377 0.15254 -0.40742 0.14884 -0.40742 0.14884 C -0.40807 0.14722 -0.40846 0.14537 -0.40924 0.14398 C -0.4108 0.14074 -0.41445 0.13472 -0.41445 0.13472 C -0.41471 0.13333 -0.41484 0.13148 -0.41523 0.13009 C -0.41575 0.12847 -0.41666 0.12708 -0.41705 0.12546 C -0.41927 0.1162 -0.41588 0.12153 -0.42057 0.1162 C -0.42317 0.10185 -0.41849 0.12384 -0.42487 0.10694 C -0.42838 0.09768 -0.42487 0.0993 -0.42838 0.09282 C -0.42916 0.09166 -0.43007 0.09074 -0.43099 0.08981 C -0.4332 0.07453 -0.43034 0.09028 -0.43359 0.08055 C -0.43528 0.07546 -0.43333 0.07592 -0.43528 0.07592 L -0.43528 0.07592 L -0.43528 0.07592 " pathEditMode="relative" ptsTypes="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6.66667E-6 L 2.08333E-7 6.66667E-6 C -0.00065 0.01112 -0.00078 0.02987 -0.00273 0.04329 C -0.00286 0.04491 -0.00325 0.0463 -0.00351 0.04792 C -0.0039 0.05001 -0.00377 0.05232 -0.00442 0.05417 C -0.00508 0.05603 -0.00638 0.05695 -0.00703 0.0588 C -0.00781 0.06066 -0.00833 0.06297 -0.00872 0.06505 C -0.00911 0.06644 -0.00911 0.06829 -0.00963 0.06968 C -0.01028 0.07107 -0.01146 0.07177 -0.01224 0.07269 C -0.0125 0.07478 -0.01263 0.07709 -0.01315 0.07894 C -0.01354 0.08079 -0.01419 0.08218 -0.01484 0.08357 C -0.01627 0.08635 -0.01758 0.08913 -0.01927 0.09144 C -0.02278 0.0963 -0.02565 0.097 -0.02968 0.1007 C -0.0388 0.1088 -0.03242 0.10579 -0.04023 0.10834 C -0.04505 0.10788 -0.05013 0.10903 -0.05495 0.10695 C -0.05664 0.10626 -0.05716 0.10232 -0.05846 0.1007 C -0.05924 0.09978 -0.06028 0.09978 -0.06106 0.09908 C -0.06198 0.09816 -0.06289 0.09723 -0.06367 0.09607 C -0.06549 0.09306 -0.06888 0.08681 -0.06888 0.08681 C -0.0694 0.0845 -0.0707 0.07778 -0.0707 0.07593 C -0.0707 0.07015 -0.07057 0.06436 -0.06979 0.0588 C -0.06966 0.05741 -0.06875 0.05649 -0.0681 0.05579 C -0.0664 0.05348 -0.06289 0.04954 -0.06289 0.04954 C -0.06133 0.05001 -0.05625 0.05047 -0.05416 0.05255 C -0.05234 0.05441 -0.04883 0.0588 -0.04883 0.0588 C -0.04922 0.06505 -0.04935 0.0713 -0.04974 0.07732 C -0.05026 0.08334 -0.05143 0.08265 -0.05325 0.0882 C -0.05403 0.09075 -0.05429 0.09353 -0.05495 0.09607 C -0.05677 0.10255 -0.05807 0.10232 -0.06198 0.10695 L -0.06458 0.10996 C -0.06549 0.1095 -0.06653 0.1095 -0.06718 0.10834 C -0.06914 0.10579 -0.0707 0.10232 -0.07239 0.09908 C -0.07383 0.09653 -0.07513 0.09353 -0.07682 0.09144 C -0.07799 0.08982 -0.07903 0.0882 -0.08034 0.08681 C -0.08164 0.08496 -0.08333 0.0838 -0.08463 0.08218 C -0.08567 0.08079 -0.08633 0.07894 -0.08724 0.07732 C -0.08906 0.07478 -0.0931 0.06968 -0.09505 0.06806 C -0.09622 0.06737 -0.09739 0.06714 -0.09856 0.06667 C -0.09948 0.06505 -0.10013 0.06297 -0.10117 0.06181 C -0.10221 0.06089 -0.10364 0.06112 -0.10468 0.06042 C -0.1056 0.05973 -0.10638 0.05834 -0.10729 0.05718 C -0.10794 0.05579 -0.10833 0.05394 -0.10911 0.05255 C -0.10989 0.05093 -0.11146 0.05024 -0.11172 0.04792 C -0.11185 0.04561 -0.11054 0.04376 -0.10989 0.04167 C -0.10911 0.04329 -0.10794 0.04445 -0.10729 0.04653 C -0.10651 0.04885 -0.10625 0.05163 -0.1056 0.05417 C -0.10508 0.05579 -0.10442 0.05718 -0.10377 0.0588 C -0.10247 0.07732 -0.10169 0.08334 -0.10377 0.10695 C -0.10403 0.1088 -0.1056 0.10903 -0.10638 0.10996 C -0.10677 0.11158 -0.10677 0.11343 -0.10729 0.11459 C -0.10859 0.11737 -0.1108 0.11829 -0.1125 0.11922 C -0.11549 0.11829 -0.11836 0.1176 -0.12122 0.11621 C -0.12343 0.11505 -0.13047 0.10903 -0.13255 0.10695 C -0.13411 0.10556 -0.13541 0.10348 -0.13698 0.10232 C -0.13867 0.10093 -0.14049 0.1007 -0.14218 0.09908 C -0.14518 0.09653 -0.14856 0.09422 -0.15091 0.08982 L -0.15521 0.08218 C -0.15807 0.06714 -0.15612 0.06991 -0.16224 0.0882 C -0.16315 0.09098 -0.16367 0.09399 -0.16484 0.09607 C -0.16771 0.10093 -0.16771 0.10001 -0.16927 0.10695 C -0.16992 0.10996 -0.16966 0.1139 -0.17096 0.11621 L -0.17526 0.12408 C -0.17617 0.12292 -0.17708 0.12177 -0.17786 0.12084 C -0.17995 0.11876 -0.18216 0.11737 -0.18398 0.11459 C -0.19427 0.09978 -0.17942 0.1132 -0.19362 0.10232 C -0.20104 0.0889 -0.1901 0.1088 -0.19974 0.08982 C -0.20104 0.08704 -0.20403 0.08218 -0.20403 0.08218 C -0.20625 0.07061 -0.20455 0.07501 -0.20846 0.06806 C -0.20872 0.06667 -0.20911 0.06505 -0.20937 0.06343 C -0.20963 0.06089 -0.20911 0.05765 -0.21015 0.05579 C -0.2108 0.05464 -0.21198 0.05672 -0.21276 0.05718 C -0.21393 0.05927 -0.21523 0.06112 -0.21627 0.06343 C -0.21731 0.06575 -0.21784 0.06899 -0.21888 0.0713 C -0.22018 0.07362 -0.22187 0.07547 -0.2233 0.07732 C -0.22409 0.0801 -0.22487 0.08288 -0.22591 0.08519 C -0.22656 0.08704 -0.2276 0.08843 -0.22851 0.08982 C -0.23034 0.09283 -0.23255 0.09515 -0.23463 0.09769 C -0.23541 0.097 -0.23646 0.09677 -0.23724 0.09607 C -0.24062 0.0926 -0.24049 0.09121 -0.24336 0.08681 C -0.24505 0.08403 -0.24674 0.08126 -0.24856 0.07894 C -0.24987 0.07732 -0.25156 0.07616 -0.25286 0.07431 C -0.2539 0.07292 -0.25455 0.07107 -0.25547 0.06968 C -0.25664 0.06806 -0.25781 0.06644 -0.25898 0.06505 C -0.25989 0.0639 -0.2608 0.0632 -0.26159 0.06181 C -0.26419 0.05811 -0.26432 0.05718 -0.26601 0.05255 C -0.26718 0.05371 -0.26849 0.05417 -0.26953 0.05579 C -0.27031 0.05695 -0.27057 0.05903 -0.27122 0.06042 C -0.272 0.06204 -0.27304 0.06343 -0.27383 0.06505 C -0.27448 0.06644 -0.275 0.06806 -0.27552 0.06968 C -0.27643 0.07223 -0.27708 0.07524 -0.27825 0.07732 C -0.2789 0.07894 -0.27995 0.07941 -0.28086 0.08056 C -0.28672 0.07362 -0.28099 0.08172 -0.28424 0.07269 C -0.2858 0.06876 -0.28841 0.06667 -0.29036 0.06343 C -0.30013 0.04816 -0.2901 0.06204 -0.2983 0.05116 C -0.29935 0.05163 -0.30091 0.05116 -0.30169 0.05255 C -0.3026 0.05417 -0.30195 0.05695 -0.3026 0.0588 C -0.30325 0.06066 -0.30442 0.06181 -0.30521 0.06343 C -0.30989 0.07478 -0.30547 0.06829 -0.31041 0.07431 C -0.31211 0.07871 -0.31302 0.08519 -0.31653 0.08519 C -0.31745 0.08519 -0.31836 0.08427 -0.31914 0.08357 L -0.32435 0.07431 C -0.32591 0.07177 -0.32695 0.06829 -0.32877 0.06667 C -0.32995 0.06552 -0.33125 0.06482 -0.33229 0.06343 C -0.33411 0.06112 -0.33567 0.05811 -0.3375 0.05579 C -0.33919 0.05348 -0.34271 0.04954 -0.34271 0.04954 C -0.34531 0.05116 -0.34791 0.05255 -0.35052 0.05417 C -0.35351 0.05603 -0.35911 0.06066 -0.36185 0.06343 C -0.36784 0.06945 -0.37591 0.07917 -0.3819 0.08357 C -0.38437 0.08542 -0.38724 0.08566 -0.38984 0.08681 C -0.39062 0.08704 -0.39153 0.08774 -0.39245 0.0882 C -0.39414 0.08728 -0.397 0.0882 -0.39765 0.08519 C -0.39883 0.07894 -0.39765 0.08103 -0.40117 0.07894 C -0.40195 0.07732 -0.40286 0.0757 -0.40377 0.07431 C -0.40521 0.07223 -0.4069 0.07061 -0.40807 0.06806 C -0.41002 0.06436 -0.41133 0.05927 -0.41328 0.05579 L -0.41588 0.05116 L -0.41588 0.05116 " pathEditMode="relative" ptsTypes="AAAAAAAAAAAAAAAAAAAAAAAAAAAAAAAAAAAAAAAAAAAAAAAAA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8.33333E-7 -2.59259E-6 C -0.00208 -0.00416 -0.00456 -0.00787 -0.00612 -0.0125 C -0.00716 -0.01527 -0.00612 -0.02083 -0.00794 -0.02176 C -0.01172 -0.02407 -0.00976 -0.02268 -0.01406 -0.02639 C -0.01601 -0.02592 -0.01823 -0.02615 -0.02018 -0.025 C -0.02331 -0.02291 -0.03177 -0.0118 -0.03411 -0.00949 C -0.0375 -0.00602 -0.04127 -0.00393 -0.04453 -2.59259E-6 C -0.04739 0.00324 -0.04961 0.00857 -0.05234 0.01227 C -0.05768 0.01945 -0.06341 0.0257 -0.06901 0.03241 C -0.07747 0.04306 -0.07213 0.03797 -0.08112 0.04491 C -0.08177 0.0463 -0.0819 0.04885 -0.08294 0.04954 C -0.08372 0.05 -0.08463 0.04838 -0.08554 0.04792 C -0.09258 0.04445 -0.08528 0.04931 -0.09505 0.04167 C -0.10534 0.02361 -0.09466 0.03982 -0.1082 0.02778 C -0.11927 0.01806 -0.11054 0.02361 -0.11692 0.01528 C -0.13203 -0.00416 -0.11679 0.0169 -0.12916 0.00301 C -0.13073 0.00116 -0.13216 -0.00092 -0.13346 -0.00324 C -0.13502 -0.00555 -0.1362 -0.00902 -0.13789 -0.01088 C -0.1388 -0.01203 -0.1401 -0.01203 -0.14127 -0.0125 C -0.14544 -0.00625 -0.14974 -0.00069 -0.15351 0.00602 C -0.15781 0.01366 -0.16263 0.02269 -0.16745 0.0294 C -0.17226 0.03588 -0.17773 0.04098 -0.18229 0.04792 C -0.18502 0.05209 -0.1888 0.05811 -0.19192 0.06181 C -0.19336 0.06366 -0.19479 0.06505 -0.19622 0.06667 C -0.19804 0.06598 -0.2 0.06644 -0.20156 0.06505 C -0.20273 0.06366 -0.20312 0.06065 -0.20416 0.0588 C -0.20664 0.05394 -0.20976 0.05023 -0.21198 0.04491 C -0.21432 0.03912 -0.21614 0.03287 -0.21888 0.02778 C -0.21979 0.02616 -0.2207 0.02477 -0.22161 0.02315 C -0.22278 0.02061 -0.22747 0.00857 -0.23034 0.00463 C -0.2319 0.00232 -0.23372 0.00047 -0.23554 -0.00162 L -0.23815 -0.00486 C -0.24049 -0.00324 -0.24284 -0.00185 -0.24505 -2.59259E-6 C -0.24739 0.00162 -0.2526 0.00648 -0.25469 0.00926 C -0.25742 0.01273 -0.25976 0.01667 -0.2625 0.02014 C -0.26497 0.02292 -0.26784 0.025 -0.27044 0.02778 C -0.27487 0.03264 -0.2776 0.0382 -0.28255 0.04167 C -0.28476 0.04329 -0.28958 0.04491 -0.28958 0.04491 C -0.29049 0.04236 -0.29153 0.03982 -0.29219 0.03704 C -0.29271 0.03519 -0.29245 0.03264 -0.2931 0.03079 C -0.29362 0.02894 -0.29505 0.02801 -0.2957 0.02616 C -0.29765 0.02084 -0.29935 0.01158 -0.30091 0.00602 C -0.30338 -0.00301 -0.30325 -2.59259E-6 -0.30612 -0.00787 C -0.30703 -0.01041 -0.30794 -0.01296 -0.30872 -0.01551 C -0.31302 -0.02939 -0.30768 -0.01481 -0.31315 -0.02639 C -0.31458 -0.02963 -0.31575 -0.03472 -0.31745 -0.03727 C -0.31823 -0.03842 -0.31927 -0.03842 -0.32005 -0.03889 C -0.32265 -0.03727 -0.32539 -0.03611 -0.32799 -0.03426 C -0.32956 -0.0331 -0.33086 -0.03102 -0.33229 -0.02963 C -0.33398 -0.02801 -0.33581 -0.02639 -0.3375 -0.025 C -0.33958 -0.02314 -0.34166 -0.02222 -0.34362 -0.02037 C -0.34492 -0.01898 -0.34596 -0.01689 -0.34713 -0.01551 C -0.34909 -0.01342 -0.3513 -0.01157 -0.35325 -0.00949 C -0.35442 -0.0081 -0.35547 -0.00625 -0.35677 -0.00486 C -0.35807 -0.00301 -0.35963 -0.00162 -0.36107 -2.59259E-6 C -0.36198 0.00093 -0.36276 0.00209 -0.36367 0.00301 C -0.36445 0.00371 -0.36549 0.00394 -0.36627 0.00463 C -0.37135 0.00162 -0.36666 0.00533 -0.3707 -0.00162 C -0.37174 -0.00347 -0.37304 -0.00486 -0.37422 -0.00625 C -0.38151 -0.02824 -0.37122 0.00023 -0.38112 -0.02037 C -0.38177 -0.02152 -0.38151 -0.02338 -0.38203 -0.025 C -0.38268 -0.02708 -0.38398 -0.02893 -0.38463 -0.03102 C -0.38567 -0.03449 -0.38594 -0.03889 -0.38724 -0.04189 C -0.38828 -0.04467 -0.3901 -0.04606 -0.39153 -0.04814 C -0.39245 -0.05069 -0.39323 -0.05347 -0.39427 -0.05602 C -0.39505 -0.0581 -0.39622 -0.05972 -0.39687 -0.06203 C -0.39739 -0.06458 -0.397 -0.06759 -0.39765 -0.0699 C -0.39857 -0.07291 -0.40143 -0.07592 -0.40299 -0.07754 C -0.40416 -0.08102 -0.40495 -0.08518 -0.4082 -0.08379 C -0.40963 -0.0831 -0.41041 -0.08055 -0.41172 -0.07916 C -0.41953 -0.0699 -0.41289 -0.07986 -0.42304 -0.06527 C -0.42539 -0.0618 -0.42747 -0.05764 -0.42995 -0.05439 C -0.43242 -0.05139 -0.43528 -0.0493 -0.43776 -0.04652 C -0.44049 -0.04375 -0.44297 -0.04027 -0.4457 -0.03727 C -0.44857 -0.03402 -0.45156 -0.03125 -0.45442 -0.02801 C -0.45651 -0.02569 -0.45833 -0.02268 -0.46054 -0.02037 C -0.47422 -0.00532 -0.46028 -0.02129 -0.46836 -0.01412 C -0.46927 -0.01319 -0.47005 -0.01203 -0.47096 -0.01088 C -0.4737 -0.01689 -0.47617 -0.02106 -0.47786 -0.02801 C -0.47864 -0.03102 -0.4789 -0.03449 -0.47969 -0.03727 C -0.48034 -0.03958 -0.48151 -0.04143 -0.48229 -0.04352 C -0.4832 -0.04606 -0.48398 -0.04861 -0.48489 -0.05115 C -0.48515 -0.05324 -0.48528 -0.05555 -0.48581 -0.0574 C -0.48646 -0.06018 -0.48763 -0.0625 -0.48841 -0.06527 C -0.48906 -0.06713 -0.48945 -0.06944 -0.4901 -0.07152 C -0.49153 -0.07569 -0.49192 -0.08194 -0.49453 -0.08379 L -0.49883 -0.0868 C -0.50026 -0.08541 -0.50195 -0.08449 -0.50325 -0.08217 C -0.50442 -0.08009 -0.50456 -0.07662 -0.50586 -0.07453 C -0.50729 -0.07222 -0.50937 -0.07152 -0.51107 -0.0699 C -0.51367 -0.06527 -0.51575 -0.05926 -0.51888 -0.05602 C -0.52096 -0.0537 -0.525 -0.04977 -0.52682 -0.04652 C -0.53073 -0.03958 -0.52604 -0.04352 -0.53112 -0.04051 C -0.53138 -0.04259 -0.53151 -0.04467 -0.53203 -0.04652 C -0.53242 -0.04838 -0.53333 -0.04953 -0.53372 -0.05115 C -0.53594 -0.06227 -0.53398 -0.06157 -0.53724 -0.06828 C -0.53802 -0.0699 -0.53893 -0.07152 -0.53984 -0.07291 C -0.5401 -0.07453 -0.5401 -0.07639 -0.54075 -0.07754 C -0.5414 -0.0787 -0.54245 -0.07847 -0.54336 -0.07916 C -0.5457 -0.08125 -0.54661 -0.08356 -0.54857 -0.0868 C -0.55026 -0.08634 -0.55221 -0.0868 -0.55377 -0.08541 C -0.55442 -0.08495 -0.56041 -0.07569 -0.56159 -0.07291 C -0.56263 -0.0706 -0.56328 -0.06759 -0.56419 -0.06527 C -0.56497 -0.06342 -0.56614 -0.06227 -0.56692 -0.06064 C -0.57708 -0.03727 -0.57044 -0.04953 -0.57565 -0.04051 C -0.57643 -0.04143 -0.5776 -0.04213 -0.57825 -0.04352 C -0.57877 -0.04467 -0.57877 -0.04652 -0.57903 -0.04814 C -0.57942 -0.05023 -0.57969 -0.05231 -0.57995 -0.05439 C -0.58021 -0.05602 -0.58073 -0.0574 -0.58086 -0.05902 C -0.58099 -0.06412 -0.58086 -0.06944 -0.58086 -0.07453 L -0.58086 -0.07453 " pathEditMode="relative" ptsTypes="AAAAAAAAAAAAAAAAAAAAAAAAAAAAAAAAAAAAA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4.16667E-7 1.85185E-6 C 0.01289 0.00162 0.01133 0.00231 0.02526 1.85185E-6 C 0.02682 -0.00047 0.02982 -0.00232 0.03138 -0.00324 C 0.03646 -0.00903 0.0332 -0.0051 0.0401 -0.01713 C 0.04101 -0.01875 0.04166 -0.02061 0.04271 -0.02176 L 0.04713 -0.02639 C 0.04765 -0.02801 0.04818 -0.02963 0.04883 -0.03102 C 0.04961 -0.03287 0.05078 -0.03403 0.05143 -0.03565 C 0.05651 -0.04931 0.04661 -0.03033 0.05495 -0.04514 C 0.05521 -0.04723 0.05534 -0.04931 0.05586 -0.05116 C 0.05703 -0.05695 0.05807 -0.0588 0.06015 -0.06366 C 0.06081 -0.06736 0.0612 -0.07084 0.06198 -0.07454 C 0.06237 -0.07709 0.06328 -0.07963 0.06367 -0.08218 C 0.06562 -0.0963 0.06263 -0.08982 0.06627 -0.0963 C 0.06849 -0.11598 0.06732 -0.10648 0.06979 -0.12408 C 0.06953 -0.13797 0.06927 -0.15209 0.06888 -0.16598 C 0.06862 -0.17477 0.06849 -0.18357 0.06797 -0.19236 C 0.06784 -0.19491 0.06771 -0.19769 0.06719 -0.2 C 0.0668 -0.20186 0.06588 -0.20301 0.06536 -0.20463 C 0.06471 -0.20718 0.06445 -0.20996 0.06367 -0.2125 C 0.05846 -0.22917 0.06133 -0.21551 0.05924 -0.22639 C 0.05612 -0.22593 0.05286 -0.22547 0.04974 -0.22477 C 0.04818 -0.22454 0.04635 -0.22523 0.04531 -0.22338 C 0.04375 -0.22061 0.04388 -0.21574 0.04271 -0.2125 C 0.04206 -0.21065 0.04088 -0.20949 0.0401 -0.20787 C 0.03919 -0.20579 0.03815 -0.20394 0.0375 -0.20162 C 0.03672 -0.19908 0.03646 -0.1963 0.03581 -0.19375 C 0.03528 -0.19213 0.0345 -0.19074 0.03398 -0.18912 C 0.02877 -0.17431 0.03359 -0.1875 0.02969 -0.17686 C 0.0289 -0.17176 0.02877 -0.16875 0.02708 -0.16436 C 0.0263 -0.16273 0.02526 -0.16135 0.02435 -0.15973 C 0.02435 -0.15973 0.02305 -0.14954 0.02265 -0.14885 C 0.022 -0.14769 0.02096 -0.14792 0.02005 -0.14746 C 0.01888 -0.14584 0.01758 -0.14445 0.01653 -0.14283 C 0.01575 -0.14144 0.01562 -0.13936 0.01484 -0.13797 C 0.01341 -0.13588 0.01055 -0.13449 0.00872 -0.13334 C 0.00586 -0.13403 0.00286 -0.13426 -4.16667E-7 -0.13496 C -0.00091 -0.13519 -0.00195 -0.13542 -0.00261 -0.13658 C -0.00339 -0.13773 -0.00365 -0.13982 -0.00443 -0.14121 C -0.00768 -0.14792 -0.00781 -0.14746 -0.01224 -0.15209 C -0.01315 -0.15463 -0.01367 -0.15741 -0.01485 -0.15973 C -0.01706 -0.16436 -0.01966 -0.16528 -0.02266 -0.1676 C -0.02774 -0.18172 -0.02513 -0.17639 -0.02969 -0.18449 C -0.02995 -0.18611 -0.0306 -0.1875 -0.0306 -0.18912 C -0.0306 -0.20324 -0.03294 -0.21736 -0.02526 -0.22477 C -0.0237 -0.22639 -0.02188 -0.22593 -0.02005 -0.22639 C -0.0168 -0.22986 -0.01211 -0.23519 -0.00873 -0.23727 C -0.00326 -0.24074 0.00547 -0.24306 0.01133 -0.24491 C 0.03528 -0.25973 0.02435 -0.25556 0.04362 -0.26042 C 0.04622 -0.2625 0.0487 -0.26528 0.05143 -0.26667 C 0.05364 -0.26783 0.05612 -0.26736 0.05846 -0.26829 C 0.06094 -0.26922 0.06445 -0.2713 0.06719 -0.27292 C 0.07161 -0.2926 0.06601 -0.26968 0.07148 -0.28681 C 0.072 -0.2882 0.072 -0.29005 0.07239 -0.29144 C 0.07409 -0.29746 0.07539 -0.30023 0.0776 -0.30556 C 0.07812 -0.30949 0.07943 -0.32061 0.0793 -0.32408 C 0.07916 -0.34329 0.07851 -0.36227 0.0776 -0.38148 C 0.07734 -0.38565 0.07721 -0.39028 0.07591 -0.39375 C 0.07318 -0.40093 0.07461 -0.39699 0.07148 -0.40625 C 0.07122 -0.40834 0.07122 -0.41042 0.0707 -0.4125 C 0.06966 -0.41574 0.06836 -0.41852 0.06719 -0.42176 C 0.06653 -0.42338 0.06614 -0.425 0.06536 -0.42639 C 0.06458 -0.42801 0.06354 -0.4294 0.06276 -0.43102 C 0.06211 -0.43241 0.06185 -0.43449 0.06107 -0.43565 C 0.06028 -0.43681 0.05924 -0.43681 0.05846 -0.43727 C 0.05664 -0.44028 0.0556 -0.44514 0.05325 -0.44653 C 0.04557 -0.45093 0.05755 -0.44352 0.04622 -0.45278 C 0.04453 -0.45417 0.04258 -0.4544 0.04101 -0.45579 L 0.0375 -0.45903 C 0.03607 -0.45787 0.03424 -0.45787 0.03307 -0.45579 C 0.01107 -0.41412 0.03281 -0.44607 0.02005 -0.42801 C 0.0138 -0.40949 0.02174 -0.43218 0.01302 -0.41088 C 0.01211 -0.40834 0.01146 -0.40556 0.01041 -0.40301 C 0.00963 -0.40093 0.00859 -0.39908 0.00781 -0.39699 C 0.0069 -0.39445 0.00612 -0.39167 0.00521 -0.38912 C 0.00443 -0.38704 0.00338 -0.38519 0.0026 -0.38287 C 0.00104 -0.37894 -0.00013 -0.37454 -0.00169 -0.37061 C -0.00261 -0.36852 -0.00352 -0.36644 -0.00443 -0.36436 C -0.00534 -0.36181 -0.00599 -0.35903 -0.00703 -0.35672 C -0.0086 -0.35232 -0.01068 -0.34861 -0.01224 -0.34422 C -0.01419 -0.33843 -0.01667 -0.33056 -0.01914 -0.3257 C -0.02044 -0.32315 -0.02227 -0.32176 -0.02357 -0.31945 C -0.02526 -0.31621 -0.0263 -0.31181 -0.02787 -0.30857 C -0.03034 -0.30371 -0.0332 -0.29931 -0.03581 -0.29468 L -0.04011 -0.28681 L -0.04271 -0.28218 C -0.04388 -0.2801 -0.04505 -0.27801 -0.04623 -0.27593 C -0.04831 -0.27292 -0.05039 -0.26991 -0.05235 -0.26667 C -0.05326 -0.26528 -0.05404 -0.26343 -0.05495 -0.26204 C -0.05755 -0.25834 -0.06042 -0.25533 -0.06276 -0.25116 C -0.06602 -0.24537 -0.06432 -0.24723 -0.0681 -0.24491 C -0.06953 -0.24236 -0.07044 -0.2382 -0.0724 -0.23727 C -0.07357 -0.23681 -0.07474 -0.23635 -0.07591 -0.23565 C -0.07956 -0.2338 -0.07995 -0.23241 -0.08464 -0.23102 C -0.0875 -0.2301 -0.0905 -0.2301 -0.09336 -0.22963 L -0.12214 -0.23102 C -0.12565 -0.23125 -0.12917 -0.23172 -0.13255 -0.23264 C -0.13985 -0.23473 -0.14141 -0.23588 -0.14649 -0.23889 C -0.14831 -0.24144 -0.15039 -0.24329 -0.15182 -0.24653 C -0.15339 -0.25023 -0.15404 -0.25486 -0.15521 -0.25903 C -0.15612 -0.26158 -0.15703 -0.26412 -0.15794 -0.26667 C -0.15729 -0.27593 -0.15755 -0.28565 -0.15612 -0.29468 C -0.15547 -0.29885 -0.15352 -0.30209 -0.15182 -0.30556 C -0.14792 -0.31297 -0.14453 -0.32199 -0.13959 -0.32709 C -0.13438 -0.33241 -0.12995 -0.33773 -0.12383 -0.33959 C -0.11875 -0.34121 -0.11341 -0.34051 -0.1082 -0.34121 C -0.09597 -0.34283 -0.09141 -0.34375 -0.08112 -0.34584 C -0.08021 -0.34676 -0.0793 -0.34746 -0.07852 -0.34885 C -0.07565 -0.35394 -0.07474 -0.35996 -0.0724 -0.36598 C -0.07175 -0.36783 -0.0707 -0.36898 -0.06979 -0.37061 C -0.06953 -0.37408 -0.06927 -0.37778 -0.06888 -0.38148 C -0.06862 -0.38449 -0.0681 -0.3875 -0.0681 -0.39074 C -0.0681 -0.39653 -0.0681 -0.40232 -0.06888 -0.40787 C -0.06927 -0.41065 -0.07084 -0.41273 -0.07149 -0.41551 C -0.07227 -0.41852 -0.07214 -0.42223 -0.07331 -0.42477 C -0.07461 -0.42801 -0.07682 -0.4301 -0.07852 -0.43264 C -0.07969 -0.43611 -0.08073 -0.44005 -0.08203 -0.44352 C -0.0836 -0.44746 -0.08685 -0.45394 -0.08893 -0.45741 C -0.08972 -0.45857 -0.09063 -0.46019 -0.09154 -0.46042 C -0.09479 -0.46158 -0.09805 -0.46158 -0.10117 -0.46204 C -0.1332 -0.46065 -0.12826 -0.47153 -0.14219 -0.45579 C -0.14401 -0.45394 -0.14584 -0.45209 -0.1474 -0.44954 C -0.14857 -0.44792 -0.14909 -0.44537 -0.15 -0.44352 C -0.15143 -0.44074 -0.153 -0.43843 -0.15443 -0.43565 C -0.15742 -0.42963 -0.16315 -0.41713 -0.16315 -0.41713 C -0.16341 -0.41343 -0.16354 -0.40973 -0.16393 -0.40625 C -0.16445 -0.40255 -0.16524 -0.39908 -0.16576 -0.39537 C -0.16667 -0.38866 -0.16758 -0.38195 -0.16836 -0.37523 C -0.17084 -0.35278 -0.16693 -0.37686 -0.17188 -0.35047 C -0.1737 -0.31806 -0.17084 -0.35232 -0.17709 -0.31783 C -0.17917 -0.30625 -0.18099 -0.29422 -0.18229 -0.28218 C -0.18399 -0.26667 -0.1836 -0.26713 -0.18672 -0.25278 C -0.1875 -0.24908 -0.18867 -0.24561 -0.18932 -0.2419 C -0.19011 -0.23727 -0.19011 -0.23241 -0.19102 -0.22801 C -0.1931 -0.2176 -0.20195 -0.18681 -0.20586 -0.18148 C -0.20703 -0.17986 -0.2082 -0.17848 -0.20938 -0.17686 C -0.21341 -0.17037 -0.21367 -0.16736 -0.21888 -0.16135 C -0.22084 -0.15926 -0.22305 -0.15834 -0.225 -0.15672 C -0.22774 -0.15417 -0.23008 -0.1507 -0.23294 -0.14885 C -0.23542 -0.14746 -0.23815 -0.14792 -0.24076 -0.14746 C -0.24597 -0.14792 -0.2513 -0.14723 -0.25651 -0.14885 C -0.25807 -0.14954 -0.25938 -0.15186 -0.26081 -0.15348 C -0.2625 -0.15556 -0.26745 -0.16273 -0.26862 -0.16598 C -0.27761 -0.18889 -0.26927 -0.17315 -0.27565 -0.18449 C -0.27591 -0.18611 -0.2763 -0.18773 -0.27656 -0.18912 C -0.27682 -0.19144 -0.27761 -0.19769 -0.27826 -0.2 C -0.27878 -0.20162 -0.27943 -0.20324 -0.27995 -0.20463 C -0.27969 -0.20625 -0.27969 -0.20811 -0.27917 -0.20926 C -0.27852 -0.21088 -0.27761 -0.2125 -0.27656 -0.2125 C -0.26602 -0.2125 -0.2556 -0.21042 -0.24505 -0.20926 C -0.23294 -0.21088 -0.22057 -0.21019 -0.20847 -0.21412 C -0.20664 -0.21459 -0.20612 -0.21898 -0.20495 -0.22176 C -0.20235 -0.22848 -0.19714 -0.2419 -0.19714 -0.2419 C -0.19688 -0.24445 -0.19662 -0.24699 -0.19623 -0.24977 C -0.19597 -0.25186 -0.19518 -0.25371 -0.19544 -0.25579 C -0.19636 -0.26528 -0.19779 -0.27477 -0.19974 -0.2838 C -0.20156 -0.2919 -0.20625 -0.29445 -0.21016 -0.29769 C -0.21524 -0.30186 -0.21459 -0.30093 -0.2207 -0.30232 C -0.23334 -0.31135 -0.22774 -0.30903 -0.253 -0.29306 C -0.25625 -0.29098 -0.25938 -0.28704 -0.26172 -0.28218 L -0.26693 -0.2713 C -0.26745 -0.26829 -0.26771 -0.26482 -0.26862 -0.26204 C -0.26979 -0.25903 -0.27188 -0.25741 -0.27305 -0.2544 C -0.27396 -0.25209 -0.27396 -0.24908 -0.27474 -0.24653 C -0.27552 -0.24422 -0.27669 -0.2426 -0.27735 -0.24028 C -0.27904 -0.23426 -0.27969 -0.22755 -0.28177 -0.22176 C -0.2832 -0.2176 -0.28477 -0.21366 -0.28607 -0.20926 C -0.28685 -0.20695 -0.28711 -0.20394 -0.28789 -0.20162 C -0.29037 -0.19398 -0.2987 -0.17639 -0.30091 -0.17223 C -0.30313 -0.16783 -0.30534 -0.16343 -0.30794 -0.15973 C -0.30977 -0.15718 -0.31211 -0.15602 -0.31406 -0.15348 C -0.31615 -0.1507 -0.31797 -0.14723 -0.32018 -0.14422 C -0.32552 -0.13681 -0.32526 -0.13843 -0.33151 -0.13334 C -0.33542 -0.13033 -0.33945 -0.12547 -0.34362 -0.12408 C -0.35755 -0.11991 -0.35065 -0.12153 -0.36459 -0.11945 C -0.37305 -0.11991 -0.38151 -0.12014 -0.38985 -0.12107 C -0.3957 -0.12153 -0.40156 -0.12315 -0.40729 -0.12408 C -0.41081 -0.12477 -0.41432 -0.12523 -0.41784 -0.1257 C -0.42097 -0.12732 -0.42409 -0.1301 -0.42735 -0.13033 C -0.42982 -0.13056 -0.43815 -0.12871 -0.44141 -0.12408 C -0.44323 -0.1213 -0.44479 -0.11783 -0.44662 -0.11482 C -0.45052 -0.1088 -0.45521 -0.10162 -0.45886 -0.09468 C -0.46498 -0.08264 -0.46068 -0.0882 -0.46576 -0.08218 C -0.46667 -0.08496 -0.46771 -0.08727 -0.46836 -0.09005 C -0.4707 -0.09931 -0.46758 -0.09398 -0.47018 -0.10556 C -0.4707 -0.10787 -0.47188 -0.10973 -0.47279 -0.11181 C -0.4737 -0.12153 -0.47357 -0.11783 -0.47357 -0.12246 L -0.47357 -0.12246 " pathEditMode="relative" ptsTypes="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08333E-6 -4.44444E-6 L -7.08333E-6 -4.44444E-6 C 0.00299 -0.00741 0.0052 -0.01551 0.00872 -0.02176 C 0.00963 -0.02338 0.01067 -0.02477 0.01132 -0.02639 C 0.0121 -0.02824 0.01249 -0.03055 0.01315 -0.03264 C 0.01419 -0.03588 0.01666 -0.0419 0.01666 -0.0419 C 0.01692 -0.04352 0.01705 -0.04514 0.01744 -0.04653 C 0.01914 -0.05116 0.02135 -0.05416 0.02278 -0.05903 C 0.02317 -0.06041 0.02317 -0.06227 0.02356 -0.06366 C 0.02473 -0.06782 0.02955 -0.07708 0.02708 -0.07616 C 0.02473 -0.075 0.02239 -0.0743 0.02005 -0.07291 C 0.01822 -0.07176 0.01653 -0.06991 0.01484 -0.06829 C 0.00924 -0.06273 0.00312 -0.05856 -0.0017 -0.05116 C -0.00743 -0.04259 -0.01537 -0.02986 -0.02175 -0.025 L -0.02787 -0.02014 C -0.03438 -0.00879 -0.02618 -0.02291 -0.03399 -0.01088 C -0.0349 -0.00949 -0.03568 -0.00764 -0.03659 -0.00625 C -0.03737 -0.00509 -0.03842 -0.0044 -0.0392 -0.00324 C -0.04076 -0.00069 -0.04219 0.00185 -0.04362 0.00463 C -0.04428 0.00602 -0.04454 0.00787 -0.04532 0.00926 C -0.04662 0.01158 -0.04831 0.0132 -0.04961 0.01551 C -0.05066 0.0169 -0.05131 0.01875 -0.05235 0.02014 C -0.05612 0.02593 -0.05573 0.02408 -0.06016 0.0294 C -0.06589 0.03611 -0.06159 0.03171 -0.06706 0.04028 C -0.06797 0.04144 -0.06889 0.04236 -0.0698 0.04329 C -0.06771 0.03287 -0.07058 0.04352 -0.06628 0.03704 C -0.06342 0.03287 -0.05834 0.02315 -0.05834 0.02315 C -0.05599 0.0132 -0.05573 0.00972 -0.05144 0.00139 C -0.05014 -0.00092 -0.04857 -0.00278 -0.04701 -0.00463 C -0.04623 -0.00833 -0.04558 -0.01227 -0.04441 -0.01551 C -0.04232 -0.02153 -0.03985 -0.02708 -0.03751 -0.03264 C -0.03659 -0.03472 -0.03555 -0.03657 -0.0349 -0.03889 C -0.03399 -0.04143 -0.03321 -0.04398 -0.03217 -0.04653 C -0.03139 -0.04884 -0.03047 -0.05069 -0.02956 -0.05278 C -0.02904 -0.0544 -0.02839 -0.05602 -0.02787 -0.05741 C -0.02761 -0.05949 -0.0267 -0.06597 -0.02618 -0.06829 C -0.02566 -0.06991 -0.02474 -0.07129 -0.02435 -0.07291 C -0.02019 -0.08958 -0.02487 -0.07639 -0.02084 -0.0868 C -0.02605 -0.09004 -0.0211 -0.08842 -0.02618 -0.08541 C -0.02774 -0.08426 -0.02956 -0.08426 -0.03139 -0.08379 C -0.03334 -0.08171 -0.03542 -0.07963 -0.03751 -0.07754 C -0.04206 -0.07338 -0.04714 -0.07037 -0.05144 -0.06528 C -0.05313 -0.06319 -0.05482 -0.06088 -0.05665 -0.05903 C -0.05951 -0.05625 -0.06264 -0.0544 -0.06537 -0.05116 C -0.06758 -0.04861 -0.06928 -0.04467 -0.07149 -0.0419 C -0.07579 -0.03657 -0.07813 -0.0375 -0.08282 -0.03264 C -0.08698 -0.02824 -0.08659 -0.02662 -0.08985 -0.02176 C -0.0948 -0.01412 -0.0918 -0.01991 -0.09766 -0.0125 C -0.11589 0.01065 -0.09961 -0.00995 -0.10808 0.00301 C -0.11094 0.00741 -0.11277 0.0088 -0.11602 0.01227 C -0.11654 0.01389 -0.1168 0.01597 -0.11771 0.0169 C -0.11902 0.01852 -0.12071 0.01875 -0.12214 0.02014 C -0.12305 0.02084 -0.12383 0.02222 -0.12474 0.02315 C -0.12592 0.02662 -0.12709 0.03009 -0.12904 0.03241 C -0.12982 0.03334 -0.13073 0.03357 -0.13165 0.03403 C -0.13256 0.03565 -0.13321 0.0375 -0.13425 0.03866 C -0.13503 0.03959 -0.1362 0.03912 -0.13685 0.04028 C -0.13777 0.04144 -0.13803 0.04329 -0.13868 0.04491 C -0.13829 0.04167 -0.13764 0.0331 -0.13685 0.0294 C -0.13607 0.02546 -0.1336 0.01875 -0.13256 0.01551 C -0.1306 0.00139 -0.13321 0.01783 -0.12904 0.00139 C -0.12826 -0.00162 -0.12787 -0.00463 -0.12735 -0.00787 C -0.12566 -0.01805 -0.12501 -0.025 -0.12383 -0.03565 C -0.12474 -0.04143 -0.12422 -0.04838 -0.12644 -0.05278 C -0.12748 -0.05486 -0.12956 -0.05139 -0.13073 -0.04977 C -0.13933 -0.03866 -0.13321 -0.04375 -0.13868 -0.03426 C -0.13972 -0.03241 -0.14102 -0.03102 -0.14219 -0.02963 C -0.14727 -0.01435 -0.14167 -0.0287 -0.14909 -0.01551 C -0.15612 -0.00324 -0.14909 -0.0125 -0.15612 0.00301 C -0.15704 0.00509 -0.1586 0.00579 -0.15964 0.00764 C -0.16211 0.01296 -0.16342 0.02037 -0.16654 0.02477 C -0.16797 0.02685 -0.16967 0.02847 -0.17097 0.03102 C -0.17266 0.03426 -0.17383 0.0382 -0.17527 0.04167 C -0.17878 0.05023 -0.18529 0.06551 -0.19011 0.0713 L -0.19271 0.07431 C -0.19727 0.08634 -0.19454 0.08125 -0.20053 0.08982 C -0.20118 0.09236 -0.20131 0.09537 -0.20235 0.09769 C -0.20287 0.09884 -0.2043 0.09792 -0.20495 0.09908 C -0.21381 0.11482 -0.20027 0.09769 -0.20925 0.10834 C -0.2099 0.10996 -0.21016 0.11204 -0.21107 0.1132 C -0.21198 0.11435 -0.21433 0.11667 -0.21459 0.11459 C -0.2155 0.10602 -0.2142 0.09699 -0.21368 0.0882 C -0.21329 0.08148 -0.21237 0.07477 -0.21198 0.06806 C -0.21146 0.06134 -0.21133 0.05463 -0.21107 0.04792 C -0.21133 0.03357 -0.20964 0.01852 -0.21198 0.00463 C -0.21251 0.00093 -0.21563 0.0081 -0.21719 0.01065 C -0.21862 0.01343 -0.22019 0.01574 -0.22149 0.01852 C -0.22227 0.01991 -0.22253 0.02176 -0.22331 0.02315 C -0.22461 0.02546 -0.22618 0.02732 -0.22761 0.0294 C -0.2306 0.03843 -0.22982 0.03727 -0.23464 0.04491 C -0.23568 0.04653 -0.23685 0.04838 -0.23803 0.04954 C -0.23972 0.05093 -0.24336 0.05255 -0.24336 0.05255 C -0.24727 0.05857 -0.24948 0.06134 -0.25287 0.06806 C -0.25391 0.07014 -0.25456 0.07246 -0.25547 0.07431 C -0.25717 0.07709 -0.25925 0.07917 -0.26081 0.08218 C -0.26185 0.08426 -0.26237 0.0875 -0.26342 0.08982 C -0.26498 0.09375 -0.26849 0.09769 -0.27032 0.1007 C -0.27501 0.1081 -0.2711 0.10232 -0.27474 0.10996 C -0.27709 0.11505 -0.27865 0.11597 -0.28165 0.12084 C -0.28295 0.12269 -0.28412 0.12477 -0.28516 0.12709 C -0.28777 0.13241 -0.2862 0.13287 -0.29037 0.13796 C -0.29167 0.13935 -0.29336 0.14005 -0.2948 0.14097 C -0.29571 0.14259 -0.29636 0.14445 -0.2974 0.1456 C -0.29818 0.14653 -0.29935 0.14607 -0.30001 0.14722 C -0.30469 0.15556 -0.29649 0.14931 -0.30352 0.15347 C -0.30547 0.13982 -0.30443 0.15371 -0.30261 0.14259 C -0.30196 0.13843 -0.30235 0.13426 -0.30183 0.13009 C -0.30027 0.12014 -0.29987 0.1206 -0.29649 0.11459 C -0.29623 0.10996 -0.29623 0.10533 -0.29571 0.1007 C -0.29532 0.09838 -0.29428 0.09676 -0.29389 0.09445 C -0.29349 0.0919 -0.29349 0.08912 -0.2931 0.08681 C -0.29258 0.08449 -0.2918 0.08264 -0.29128 0.08056 C -0.29089 0.07894 -0.29076 0.07732 -0.29037 0.07593 C -0.29011 0.07222 -0.29011 0.06852 -0.28959 0.06505 C -0.28933 0.06343 -0.28555 0.05648 -0.28698 0.05417 C -0.28764 0.05278 -0.28868 0.05625 -0.28959 0.05718 C -0.29636 0.06597 -0.28998 0.05787 -0.29571 0.06667 C -0.29701 0.06875 -0.29857 0.0706 -0.30001 0.07269 C -0.30157 0.07523 -0.30287 0.07801 -0.30443 0.08056 C -0.30612 0.08334 -0.30795 0.08542 -0.30964 0.0882 C -0.31146 0.09167 -0.3129 0.09584 -0.31485 0.09908 C -0.31589 0.10093 -0.31732 0.10209 -0.31836 0.10371 C -0.3211 0.10834 -0.32357 0.1132 -0.32618 0.11783 C -0.32709 0.11921 -0.32813 0.1206 -0.32878 0.12246 C -0.32969 0.125 -0.33021 0.12801 -0.33139 0.13009 C -0.33295 0.13287 -0.33659 0.13634 -0.33659 0.13634 C -0.33881 0.14815 -0.33568 0.13403 -0.34011 0.14398 C -0.34076 0.14537 -0.3405 0.14746 -0.34102 0.14884 C -0.34167 0.15046 -0.34284 0.15162 -0.34362 0.15347 C -0.34454 0.15533 -0.34532 0.15764 -0.34623 0.15949 C -0.35014 0.16759 -0.3474 0.16134 -0.35144 0.16736 C -0.35248 0.16875 -0.35313 0.1706 -0.35404 0.17199 C -0.35521 0.17361 -0.35639 0.175 -0.35756 0.17662 C -0.35925 0.18519 -0.35756 0.1794 -0.36368 0.1875 C -0.37422 0.20139 -0.36797 0.19514 -0.37501 0.20139 C -0.37527 0.19838 -0.37605 0.19537 -0.37592 0.19213 C -0.37579 0.19028 -0.37461 0.18912 -0.37422 0.1875 C -0.3737 0.18611 -0.3737 0.18426 -0.37331 0.18287 C -0.37279 0.18079 -0.37214 0.17871 -0.37149 0.17662 C -0.3698 0.15533 -0.37201 0.17616 -0.3681 0.15486 C -0.36641 0.14607 -0.36797 0.14884 -0.36628 0.14097 C -0.36589 0.13889 -0.36511 0.13681 -0.36459 0.13472 C -0.36433 0.13056 -0.36329 0.12639 -0.36368 0.12246 C -0.36394 0.1206 -0.36472 0.1257 -0.3655 0.12709 C -0.36641 0.12894 -0.36784 0.13009 -0.36889 0.13171 C -0.37644 0.14306 -0.36511 0.12824 -0.37592 0.14259 C -0.37787 0.14514 -0.38008 0.14746 -0.38204 0.15023 C -0.3862 0.15625 -0.39089 0.16158 -0.39428 0.16898 C -0.39545 0.17153 -0.39636 0.17431 -0.39766 0.17662 C -0.40079 0.18171 -0.4043 0.18565 -0.4073 0.19051 C -0.41862 0.20949 -0.40769 0.19792 -0.42045 0.20926 C -0.42162 0.21134 -0.42279 0.2132 -0.42383 0.21551 C -0.42487 0.21736 -0.4254 0.21991 -0.42657 0.22153 C -0.43295 0.23079 -0.43477 0.23218 -0.4405 0.23704 C -0.44362 0.24259 -0.44415 0.24468 -0.44831 0.24792 C -0.44935 0.24884 -0.45066 0.24908 -0.45183 0.24954 C -0.45118 0.24283 -0.4504 0.23611 -0.45001 0.2294 C -0.44792 0.1838 -0.45131 0.2088 -0.4474 0.18449 C -0.44714 0.18056 -0.44558 0.16227 -0.44571 0.15949 C -0.44584 0.15671 -0.44688 0.1544 -0.4474 0.15185 C -0.45157 0.15903 -0.44844 0.15417 -0.45261 0.15949 C -0.45391 0.16111 -0.45495 0.16296 -0.45612 0.16435 C -0.45808 0.16644 -0.46029 0.16806 -0.46224 0.17037 C -0.46823 0.17778 -0.47383 0.18611 -0.47969 0.19375 C -0.48308 0.19815 -0.48698 0.20116 -0.49024 0.20602 C -0.49284 0.21019 -0.49558 0.21412 -0.49805 0.21852 C -0.50573 0.23218 -0.4918 0.21273 -0.50326 0.22778 C -0.50378 0.22986 -0.50404 0.23264 -0.50495 0.23403 C -0.51706 0.25185 -0.50092 0.2206 -0.51107 0.23866 C -0.51211 0.24051 -0.51277 0.24306 -0.51368 0.24491 C -0.51446 0.2463 -0.51563 0.24676 -0.51641 0.24792 C -0.51797 0.25093 -0.51902 0.25463 -0.52071 0.25718 C -0.52305 0.26088 -0.52852 0.26667 -0.52852 0.26667 C -0.52917 0.26806 -0.52956 0.26991 -0.53034 0.2713 C -0.53451 0.27871 -0.53178 0.27037 -0.53373 0.27755 L -0.53373 0.27755 " pathEditMode="relative" ptsTypes="AAAAAAAAAAAAAAAAAAAAAAAAAAAAAAAAAAAAAAAAAAAAAAAAAAAAAAAAAAAAAAAAAAAAAAAAAAAAAAAAAAAAAAAAAAAAAAAAAAAAAAAAAAAAAAAAAAAAAAA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" fill="hold">
                      <p:stCondLst>
                        <p:cond delay="0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7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8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8554" y="252633"/>
            <a:ext cx="7912358" cy="95049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n w="6600">
                  <a:solidFill>
                    <a:srgbClr val="006600"/>
                  </a:solidFill>
                  <a:prstDash val="solid"/>
                </a:ln>
                <a:solidFill>
                  <a:srgbClr val="00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Наряди ёлочку зелёными треугольниками </a:t>
            </a:r>
            <a:endParaRPr lang="ru-RU" sz="3600" b="1" dirty="0">
              <a:ln w="6600">
                <a:solidFill>
                  <a:srgbClr val="006600"/>
                </a:solidFill>
                <a:prstDash val="solid"/>
              </a:ln>
              <a:solidFill>
                <a:srgbClr val="00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png-images.ru/wp-content/uploads/2014/11/fir_tree_PNG3694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50" y="883272"/>
            <a:ext cx="5311367" cy="590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g-fotki.yandex.ru/get/4126/185733802.27/0_a8603_1d330bc0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613" y="225166"/>
            <a:ext cx="1136372" cy="107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6505378" y="3512013"/>
            <a:ext cx="699796" cy="709127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8578449" y="4463468"/>
            <a:ext cx="699796" cy="7091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1400548" y="5459936"/>
            <a:ext cx="699796" cy="709127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9566724" y="4554891"/>
            <a:ext cx="699796" cy="70912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691006" y="5572389"/>
            <a:ext cx="699796" cy="709127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9327756" y="1395751"/>
            <a:ext cx="699796" cy="709127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6540092" y="1482836"/>
            <a:ext cx="755779" cy="682690"/>
          </a:xfrm>
          <a:prstGeom prst="triangl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8472318" y="5514414"/>
            <a:ext cx="755779" cy="682690"/>
          </a:xfrm>
          <a:prstGeom prst="triangl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7396673" y="2498319"/>
            <a:ext cx="755779" cy="682690"/>
          </a:xfrm>
          <a:prstGeom prst="triangl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>
            <a:off x="11374528" y="4467808"/>
            <a:ext cx="755779" cy="682690"/>
          </a:xfrm>
          <a:prstGeom prst="triangl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/>
          <p:cNvSpPr/>
          <p:nvPr/>
        </p:nvSpPr>
        <p:spPr>
          <a:xfrm>
            <a:off x="10397148" y="1395751"/>
            <a:ext cx="755779" cy="682690"/>
          </a:xfrm>
          <a:prstGeom prst="triangl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>
            <a:off x="7465839" y="1463421"/>
            <a:ext cx="755779" cy="68269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498688" y="4511350"/>
            <a:ext cx="609600" cy="59560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1328654" y="1464951"/>
            <a:ext cx="609600" cy="59560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8501480" y="3601640"/>
            <a:ext cx="609600" cy="59560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9550395" y="5514389"/>
            <a:ext cx="609600" cy="59560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9386292" y="2529021"/>
            <a:ext cx="609600" cy="59560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0418732" y="2610233"/>
            <a:ext cx="609600" cy="59560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0543327" y="4611651"/>
            <a:ext cx="609600" cy="595605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7539559" y="5625172"/>
            <a:ext cx="609600" cy="59560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10453131" y="3468678"/>
            <a:ext cx="699796" cy="70912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6568084" y="5601842"/>
            <a:ext cx="699796" cy="70912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6530645" y="2542590"/>
            <a:ext cx="699796" cy="70912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8348136" y="1426074"/>
            <a:ext cx="699796" cy="70912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11400548" y="3529337"/>
            <a:ext cx="699796" cy="7091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Равнобедренный треугольник 53"/>
          <p:cNvSpPr/>
          <p:nvPr/>
        </p:nvSpPr>
        <p:spPr>
          <a:xfrm>
            <a:off x="6485064" y="4453811"/>
            <a:ext cx="755779" cy="682690"/>
          </a:xfrm>
          <a:prstGeom prst="triangl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8418319" y="2496711"/>
            <a:ext cx="699796" cy="709127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Равнобедренный треугольник 55"/>
          <p:cNvSpPr/>
          <p:nvPr/>
        </p:nvSpPr>
        <p:spPr>
          <a:xfrm>
            <a:off x="5645658" y="3397168"/>
            <a:ext cx="755779" cy="682690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Равнобедренный треугольник 56"/>
          <p:cNvSpPr/>
          <p:nvPr/>
        </p:nvSpPr>
        <p:spPr>
          <a:xfrm>
            <a:off x="9477305" y="3495115"/>
            <a:ext cx="755779" cy="682690"/>
          </a:xfrm>
          <a:prstGeom prst="triangl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Равнобедренный треугольник 57"/>
          <p:cNvSpPr/>
          <p:nvPr/>
        </p:nvSpPr>
        <p:spPr>
          <a:xfrm>
            <a:off x="7443121" y="3504834"/>
            <a:ext cx="755779" cy="68269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11409212" y="2599350"/>
            <a:ext cx="609600" cy="595605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708463" y="4554893"/>
            <a:ext cx="609600" cy="59560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10500701" y="5548262"/>
            <a:ext cx="609600" cy="59560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5645658" y="1399673"/>
            <a:ext cx="699796" cy="709127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5708463" y="2507811"/>
            <a:ext cx="609600" cy="59560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34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39 -0.0037 -0.00183 -0.02175 -0.00365 -0.02731 C -0.00456 -0.02986 -0.0056 -0.0324 -0.00638 -0.03518 C -0.00677 -0.0368 -0.00677 -0.03865 -0.00729 -0.04004 C -0.01003 -0.04745 -0.01289 -0.05486 -0.01719 -0.05949 C -0.0181 -0.06018 -0.01901 -0.06041 -0.01992 -0.06088 C -0.02084 -0.05995 -0.02175 -0.05879 -0.02266 -0.05787 C -0.02409 -0.05601 -0.02591 -0.05509 -0.02722 -0.053 C -0.02839 -0.05069 -0.02891 -0.04745 -0.02982 -0.0449 C -0.03216 -0.03888 -0.03529 -0.03379 -0.03711 -0.02731 C -0.03802 -0.02407 -0.03894 -0.02083 -0.03985 -0.01759 C -0.04076 -0.01388 -0.04154 -0.00995 -0.04258 -0.00648 C -0.04336 -0.0037 -0.04453 -0.00115 -0.04519 0.00162 C -0.04649 0.00649 -0.04727 0.0125 -0.04792 0.0176 C -0.0474 0.0294 -0.04766 0.04144 -0.0461 0.05301 C -0.04584 0.05579 -0.0444 0.04792 -0.0444 0.04491 C -0.0444 0.03797 -0.04506 0.03079 -0.0461 0.02408 C -0.04675 0.02061 -0.05261 0.01112 -0.05339 0.00973 C -0.05469 0.00718 -0.05547 0.00371 -0.05703 0.00162 C -0.05873 -0.00046 -0.07318 -0.00949 -0.07331 -0.00949 C -0.08073 -0.0125 -0.09584 -0.01597 -0.09584 -0.01597 C -0.1444 -0.01018 -0.14545 -0.01736 -0.18711 0.01135 C -0.18802 0.01181 -0.21862 0.03125 -0.22591 0.04028 C -0.23047 0.04584 -0.23854 0.0595 -0.23854 0.0595 C -0.2405 0.07616 -0.24115 0.07778 -0.23685 0.10278 C -0.23594 0.10764 -0.23308 0.11019 -0.23138 0.11412 C -0.23047 0.11621 -0.22969 0.11852 -0.22865 0.12061 C -0.22617 0.12477 -0.21966 0.13334 -0.21693 0.13658 C -0.21485 0.13889 -0.21289 0.14144 -0.21055 0.14306 C -0.20886 0.14422 -0.2069 0.14375 -0.20521 0.14468 C -0.20339 0.14537 -0.20157 0.14676 -0.19974 0.14792 C -0.19558 0.14723 -0.19063 0.15047 -0.18711 0.1463 C -0.18386 0.14237 -0.18256 0.12686 -0.18256 0.12686 C -0.18321 0.11991 -0.18334 0.11297 -0.18438 0.10602 C -0.18477 0.10348 -0.18881 0.09098 -0.18985 0.08843 C -0.1918 0.08334 -0.19297 0.07639 -0.1961 0.07385 L -0.20248 0.06922 C -0.20391 0.06644 -0.20508 0.06297 -0.20703 0.06112 C -0.2086 0.0595 -0.21055 0.05926 -0.21237 0.0595 C -0.22292 0.06088 -0.23347 0.06366 -0.24401 0.06598 C -0.2461 0.0676 -0.24844 0.06852 -0.25039 0.07061 C -0.25274 0.07338 -0.25469 0.07686 -0.25664 0.08033 C -0.26511 0.09468 -0.26953 0.1007 -0.27474 0.11737 C -0.27617 0.122 -0.27722 0.12686 -0.27839 0.13172 C -0.27865 0.13658 -0.27878 0.14144 -0.2793 0.1463 C -0.27969 0.15116 -0.28099 0.15579 -0.28112 0.16065 C -0.28125 0.16806 -0.28086 0.1757 -0.28021 0.18311 C -0.27969 0.1882 -0.27878 0.19306 -0.27748 0.19769 C -0.27565 0.20394 -0.27149 0.21227 -0.26836 0.2169 C -0.26576 0.22084 -0.26341 0.2257 -0.26029 0.22801 C -0.25274 0.2338 -0.25599 0.23102 -0.25039 0.23612 C -0.24401 0.23519 -0.23763 0.23519 -0.23138 0.23287 C -0.22813 0.23172 -0.22657 0.22408 -0.225 0.22014 C -0.22422 0.21783 -0.22318 0.21575 -0.2224 0.21366 C -0.22526 0.1926 -0.22448 0.18797 -0.23138 0.172 C -0.23321 0.1676 -0.23529 0.16389 -0.23776 0.16065 C -0.24219 0.15463 -0.24896 0.15047 -0.25391 0.1463 C -0.25873 0.14213 -0.26901 0.13172 -0.27474 0.1301 C -0.28308 0.12778 -0.29167 0.12801 -0.3 0.12686 C -0.31901 0.12825 -0.32188 0.125 -0.33711 0.13496 C -0.34597 0.14075 -0.36328 0.15417 -0.36328 0.15417 C -0.36537 0.15857 -0.36732 0.1632 -0.36966 0.16713 C -0.38112 0.18612 -0.37201 0.16598 -0.37865 0.18149 C -0.38021 0.19838 -0.38138 0.20649 -0.37774 0.22801 C -0.37526 0.2426 -0.3694 0.24375 -0.3642 0.25232 C -0.36185 0.25602 -0.36055 0.26181 -0.35782 0.26505 C -0.35183 0.27246 -0.34024 0.28079 -0.33256 0.28426 C -0.3293 0.28588 -0.32591 0.28658 -0.32266 0.2875 L -0.31185 0.28588 C -0.30912 0.28542 -0.30625 0.28612 -0.30365 0.28426 C -0.30117 0.28264 -0.29935 0.27917 -0.29727 0.27639 C -0.29427 0.272 -0.29037 0.2669 -0.28828 0.26019 C -0.28724 0.25672 -0.28646 0.25278 -0.28555 0.24908 C -0.2862 0.23936 -0.28594 0.2294 -0.28737 0.22014 C -0.28789 0.21667 -0.29623 0.19977 -0.29727 0.19769 C -0.29935 0.19375 -0.30131 0.18959 -0.30365 0.18635 C -0.30821 0.17987 -0.31276 0.17292 -0.3181 0.16875 C -0.32513 0.1632 -0.32709 0.16112 -0.33438 0.15741 C -0.33711 0.15602 -0.33985 0.15533 -0.34245 0.15417 C -0.37383 0.15764 -0.38503 0.14862 -0.40847 0.17825 C -0.41055 0.18102 -0.41289 0.18334 -0.41485 0.18635 C -0.41927 0.19352 -0.42748 0.2088 -0.42748 0.2088 C -0.42904 0.21575 -0.43229 0.22686 -0.4319 0.2345 C -0.43177 0.23774 -0.43034 0.24005 -0.4293 0.2426 C -0.42604 0.25024 -0.42331 0.25857 -0.41927 0.26505 C -0.41237 0.27639 -0.39805 0.29098 -0.38854 0.29399 C -0.37878 0.297 -0.36875 0.29607 -0.35873 0.29723 C -0.3461 0.29028 -0.33282 0.28727 -0.32357 0.26829 C -0.32084 0.26274 -0.32058 0.2544 -0.31901 0.24746 C -0.31927 0.23658 -0.31745 0.225 -0.31992 0.21528 C -0.32344 0.20093 -0.32995 0.18936 -0.3362 0.17825 C -0.34753 0.15834 -0.35912 0.14977 -0.37409 0.14144 C -0.38151 0.13727 -0.3892 0.13496 -0.39675 0.13172 C -0.41263 0.13658 -0.43685 0.13912 -0.45183 0.15741 C -0.46055 0.16806 -0.46537 0.18403 -0.47084 0.19931 C -0.4711 0.20672 -0.4724 0.21436 -0.47175 0.22176 C -0.47084 0.23172 -0.46914 0.24167 -0.46628 0.2507 C -0.45886 0.27408 -0.44558 0.28612 -0.4319 0.29561 C -0.42617 0.29954 -0.41992 0.29977 -0.41394 0.30209 C -0.39427 0.29838 -0.37774 0.30556 -0.3642 0.27801 C -0.36146 0.27223 -0.3612 0.26389 -0.35964 0.25695 C -0.3612 0.2463 -0.36107 0.2345 -0.3642 0.225 C -0.36732 0.21551 -0.37253 0.20811 -0.37774 0.20232 C -0.40508 0.17269 -0.40664 0.17338 -0.42839 0.16227 C -0.44857 0.16274 -0.46888 0.15996 -0.48894 0.16389 C -0.50638 0.16737 -0.53256 0.18912 -0.54766 0.20394 C -0.5543 0.21065 -0.5612 0.2169 -0.56654 0.22639 C -0.57552 0.24237 -0.58229 0.26181 -0.59011 0.2794 C -0.59284 0.29676 -0.59571 0.3007 -0.59193 0.31644 C -0.59115 0.31968 -0.58985 0.32269 -0.58828 0.32454 C -0.58555 0.32755 -0.58229 0.32871 -0.5793 0.33102 C -0.57657 0.33033 -0.5737 0.33079 -0.5711 0.3294 C -0.56823 0.32755 -0.56628 0.31575 -0.56563 0.3132 C -0.56628 0.30139 -0.56641 0.28959 -0.56745 0.27801 C -0.56784 0.275 -0.57136 0.26158 -0.57292 0.25857 C -0.57422 0.25602 -0.57604 0.2544 -0.57748 0.25232 C -0.57904 0.24977 -0.58021 0.2463 -0.5819 0.24422 C -0.58399 0.24144 -0.59024 0.23704 -0.59284 0.23612 C -0.59545 0.23519 -0.59818 0.23519 -0.60091 0.2345 C -0.61172 0.23565 -0.62266 0.23519 -0.63347 0.23774 C -0.63633 0.23843 -0.63894 0.24167 -0.64154 0.24422 C -0.66563 0.26644 -0.64779 0.25232 -0.66237 0.26343 C -0.66381 0.26621 -0.66576 0.26829 -0.66693 0.27153 C -0.66771 0.27385 -0.66745 0.27686 -0.66784 0.2794 C -0.6681 0.28172 -0.66836 0.2838 -0.66862 0.28588 C -0.66784 0.29283 -0.66745 0.30024 -0.66602 0.30672 C -0.66524 0.31065 -0.66003 0.31505 -0.65873 0.31644 C -0.65521 0.32061 -0.65469 0.32269 -0.65065 0.32616 C -0.64649 0.3294 -0.64414 0.32963 -0.63972 0.33102 C -0.61953 0.32709 -0.62513 0.33704 -0.61992 0.31644 C -0.6194 0.31436 -0.61875 0.31227 -0.6181 0.30996 C -0.61836 0.29977 -0.61849 0.28959 -0.61901 0.2794 C -0.61914 0.27778 -0.6194 0.27616 -0.61992 0.27477 C -0.62071 0.27246 -0.62149 0.27014 -0.62266 0.26829 C -0.62422 0.26575 -0.628 0.26181 -0.628 0.26181 C -0.62891 0.26297 -0.63008 0.26343 -0.63073 0.26505 C -0.63138 0.2669 -0.63112 0.26945 -0.63164 0.27153 C -0.63177 0.27223 -0.63229 0.27246 -0.63256 0.27315 L -0.63438 0.27315 L -0.66784 0.27639 " pathEditMode="relative" ptsTypes="AAAAAAAAAAAAAAAAAAAAAAAAAAAAAAAAAAAAAAAAAAAAAAAAAAAAAAAAAAAAAAAAAAAAAAAAAAAAAAAAAAAAAAAAAAAAAAAAA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07407E-6 L -3.125E-6 -4.07407E-6 C 0.00065 0.01829 0.00118 0.03658 0.00183 0.05463 C 0.00209 0.06274 0.00222 0.07084 0.00274 0.07871 C 0.00287 0.08056 0.003 0.08241 0.00365 0.08357 C 0.00456 0.08519 0.00599 0.08565 0.0073 0.08681 C 0.01576 0.08311 0.00534 0.08843 0.01537 0.08033 C 0.01654 0.0794 0.01784 0.07963 0.01901 0.07871 C 0.02032 0.07801 0.02149 0.07662 0.02266 0.07547 C 0.02644 0.07176 0.02995 0.0676 0.03347 0.06274 C 0.03841 0.05602 0.04206 0.04537 0.04792 0.0419 C 0.0569 0.03658 0.05443 0.03843 0.06875 0.01945 C 0.06993 0.01783 0.0711 0.01598 0.07227 0.01459 C 0.07383 0.01274 0.07539 0.01135 0.07683 0.00973 C 0.07748 0.01135 0.07865 0.0125 0.07865 0.01459 C 0.07865 0.02593 0.07735 0.03704 0.07683 0.04815 C 0.07644 0.05996 0.07618 0.07176 0.07591 0.08357 C 0.07618 0.09167 0.07422 0.10116 0.07683 0.10764 C 0.07826 0.11135 0.08177 0.10649 0.08412 0.1044 C 0.08828 0.10093 0.09154 0.09491 0.09584 0.09167 C 0.10404 0.08542 0.10013 0.08866 0.10756 0.08195 C 0.1155 0.06783 0.10821 0.07894 0.11836 0.06922 C 0.12774 0.06019 0.12006 0.06528 0.12839 0.05787 C 0.12982 0.05672 0.13138 0.05579 0.13282 0.05463 C 0.1362 0.08959 0.13086 0.03056 0.13555 0.12709 C 0.13607 0.13681 0.13828 0.15579 0.13828 0.15579 C 0.14818 0.14885 0.13711 0.15695 0.14818 0.14792 C 0.15026 0.14607 0.15248 0.14468 0.15456 0.14306 C 0.15938 0.13612 0.16498 0.13056 0.16901 0.12223 C 0.1711 0.11783 0.17305 0.1132 0.17539 0.10926 C 0.1767 0.10718 0.17839 0.10625 0.17982 0.1044 C 0.18177 0.10209 0.18334 0.09885 0.18529 0.09653 C 0.18672 0.09468 0.18828 0.09329 0.18985 0.09167 C 0.19532 0.08519 0.19128 0.08797 0.1961 0.08519 C 0.19675 0.08681 0.19792 0.0882 0.19792 0.09005 C 0.20091 0.19237 0.19336 0.15093 0.19974 0.18473 C 0.20443 0.18264 0.20821 0.18149 0.21237 0.17524 C 0.21446 0.172 0.21641 0.16829 0.21875 0.16551 C 0.23542 0.14514 0.21914 0.16922 0.23321 0.14954 C 0.23815 0.1426 0.24037 0.13727 0.24584 0.13172 C 0.24779 0.12987 0.25013 0.12894 0.25222 0.12709 C 0.25352 0.1257 0.25456 0.12362 0.25573 0.12223 C 0.25664 0.12107 0.25756 0.11991 0.25847 0.11899 C 0.26263 0.15602 0.2586 0.1169 0.26029 0.21366 C 0.26042 0.21806 0.26094 0.22223 0.2612 0.22662 C 0.26328 0.22547 0.26563 0.22547 0.26758 0.22338 C 0.26914 0.22153 0.26953 0.21737 0.2711 0.21528 C 0.27305 0.21297 0.27539 0.21204 0.27748 0.21042 C 0.28269 0.19514 0.27722 0.2095 0.28646 0.19283 C 0.28881 0.18889 0.29063 0.18426 0.29284 0.1801 C 0.29493 0.17616 0.29727 0.17292 0.29922 0.16875 C 0.30248 0.16158 0.3043 0.15232 0.30821 0.1463 C 0.31055 0.1426 0.31328 0.13936 0.31537 0.13496 C 0.31875 0.12801 0.32149 0.11991 0.32448 0.1125 C 0.32539 0.11042 0.32644 0.10834 0.32722 0.10602 C 0.3306 0.09584 0.32878 0.10047 0.33256 0.09167 L 0.33347 0.08681 C 0.33256 0.09213 0.33256 0.0926 0.33073 0.09815 C 0.33021 0.09977 0.32956 0.10116 0.32904 0.10278 C 0.32774 0.10718 0.32657 0.11135 0.32539 0.11575 L 0.32722 0.10926 C 0.32774 0.10394 0.32904 0.0926 0.32995 0.08843 C 0.33047 0.08542 0.33164 0.08311 0.33256 0.08033 C 0.33464 0.05186 0.33216 0.08542 0.33529 0.04977 C 0.33698 0.03149 0.33685 0.02686 0.33894 0.00973 C 0.33907 0.00811 0.33959 0.00649 0.33985 0.00487 C 0.3405 -0.00162 0.34102 -0.00787 0.34167 -0.01435 C 0.34128 -0.02731 0.34245 -0.0405 0.34076 -0.053 C 0.34037 -0.05578 0.33841 -0.04838 0.33711 -0.04652 C 0.33568 -0.04467 0.33399 -0.04375 0.33256 -0.04166 C 0.33034 -0.03842 0.32839 -0.03425 0.32631 -0.03055 C 0.32539 -0.02893 0.32461 -0.02685 0.32357 -0.02569 L 0.31901 -0.02083 C 0.31875 -0.0199 0.31589 -0.00995 0.31368 -0.01435 C 0.31224 -0.01713 0.31042 -0.03148 0.31003 -0.0368 C 0.30938 -0.04444 0.30886 -0.05185 0.30821 -0.05949 C 0.30795 -0.0625 0.30769 -0.06597 0.3073 -0.06898 C 0.30677 -0.07222 0.30612 -0.07546 0.30547 -0.0787 C 0.30482 -0.08518 0.3043 -0.09143 0.30365 -0.09791 C 0.30339 -0.10069 0.303 -0.10324 0.30274 -0.10601 C 0.30144 -0.12152 0.30339 -0.11481 0.3 -0.12361 C 0.29688 -0.12083 0.29493 -0.11921 0.29193 -0.1155 C 0.28855 -0.11157 0.28594 -0.10509 0.28203 -0.10277 C 0.27735 -0.1 0.28008 -0.10185 0.27383 -0.09629 C 0.27292 -0.09467 0.27227 -0.09282 0.2711 -0.09143 C 0.27032 -0.0905 0.26914 -0.09097 0.26849 -0.08981 C 0.26758 -0.08865 0.26719 -0.0868 0.26667 -0.08518 C 0.26146 -0.09745 0.26433 -0.08819 0.26302 -0.1125 C 0.26198 -0.13194 0.26237 -0.13449 0.26029 -0.14768 C 0.25977 -0.15138 0.25912 -0.15532 0.25847 -0.15902 C 0.25821 -0.16111 0.25847 -0.16388 0.25756 -0.1655 C 0.25677 -0.16689 0.25521 -0.16643 0.25404 -0.16713 C 0.25339 -0.16643 0.2444 -0.15601 0.24219 -0.15254 C 0.23998 -0.14907 0.23815 -0.14467 0.23594 -0.1412 C 0.23334 -0.13773 0.23034 -0.13541 0.22774 -0.13171 C 0.22539 -0.12824 0.2237 -0.12384 0.22149 -0.12037 C 0.21459 -0.10995 0.21628 -0.11435 0.20873 -0.10763 C 0.20716 -0.10625 0.20573 -0.10439 0.2043 -0.10277 C 0.20365 -0.10115 0.20326 -0.09907 0.20248 -0.09791 C 0.2017 -0.09699 0.2 -0.09467 0.19974 -0.09629 C 0.19857 -0.10509 0.19922 -0.11458 0.19883 -0.12361 C 0.19844 -0.13333 0.19779 -0.14305 0.19701 -0.15254 C 0.19662 -0.15787 0.19519 -0.16851 0.19519 -0.16851 C 0.19375 -0.16713 0.19219 -0.1655 0.19076 -0.16388 C 0.18581 -0.1581 0.18151 -0.15069 0.17631 -0.14606 C 0.17318 -0.14351 0.17006 -0.14143 0.16719 -0.13819 C 0.1642 -0.13449 0.16198 -0.12916 0.15912 -0.12523 C 0.15573 -0.12083 0.14896 -0.11435 0.14466 -0.11088 C 0.14258 -0.10902 0.14037 -0.10787 0.13828 -0.10601 C 0.12826 -0.09629 0.13659 -0.10185 0.13021 -0.09791 C 0.12904 -0.10578 0.12813 -0.1118 0.12748 -0.12037 C 0.12696 -0.12638 0.12709 -0.13217 0.12657 -0.13819 C 0.12618 -0.14305 0.12526 -0.14768 0.12474 -0.15254 C 0.12292 -0.16944 0.12487 -0.15833 0.12292 -0.16851 C 0.1181 -0.16713 0.11315 -0.16643 0.10847 -0.16388 C 0.09909 -0.15856 0.0974 -0.15254 0.08946 -0.14444 C 0.08594 -0.14097 0.08203 -0.13888 0.07865 -0.13495 C 0.07657 -0.1324 0.07552 -0.12731 0.07318 -0.12523 C 0.07136 -0.12361 0.06966 -0.12199 0.06784 -0.12037 C 0.06576 -0.11875 0.06355 -0.11759 0.06146 -0.1155 C 0.05287 -0.10717 0.06198 -0.11319 0.05521 -0.10925 C 0.0543 -0.11666 0.05261 -0.13101 0.05248 -0.13657 C 0.05 -0.20092 0.05404 -0.1699 0.05065 -0.19421 C 0.04506 -0.19097 0.05065 -0.1956 0.04519 -0.18472 C 0.04128 -0.17685 0.03672 -0.16967 0.03256 -0.16226 L 0.02618 -0.15092 C 0.02409 -0.14722 0.02214 -0.14305 0.01993 -0.13981 C 0.01042 -0.12523 0.01706 -0.13425 0.00912 -0.12523 C 0.00716 -0.12314 0.00365 -0.11875 0.00365 -0.11875 C 0.00105 -0.13472 0.00065 -0.13611 -0.00091 -0.1574 C -0.00195 -0.17268 -0.00065 -0.16643 -0.00364 -0.17662 C -0.00664 -0.17407 -0.00976 -0.17175 -0.01263 -0.16851 C -0.01601 -0.16504 -0.02604 -0.15069 -0.02799 -0.14768 C -0.0302 -0.14421 -0.03203 -0.13981 -0.03437 -0.13657 C -0.03841 -0.13078 -0.0431 -0.12638 -0.047 -0.12037 C -0.04909 -0.11713 -0.05104 -0.11365 -0.05325 -0.11088 C -0.05468 -0.10902 -0.05638 -0.10763 -0.05781 -0.10601 C -0.05911 -0.10439 -0.06015 -0.10277 -0.06145 -0.10115 C -0.06237 -0.1 -0.06328 -0.09907 -0.06419 -0.09791 C -0.06445 -0.10069 -0.06484 -0.10324 -0.0651 -0.10601 C -0.06614 -0.12245 -0.0677 -0.15578 -0.0677 -0.15578 C -0.07057 -0.14768 -0.07617 -0.13125 -0.07955 -0.12523 C -0.08893 -0.10856 -0.07643 -0.13125 -0.08398 -0.1155 C -0.08515 -0.11319 -0.08659 -0.11157 -0.08763 -0.10925 C -0.08932 -0.10555 -0.09049 -0.10162 -0.09218 -0.09791 C -0.09388 -0.09398 -0.09583 -0.0905 -0.09752 -0.0868 C -0.10677 -0.06666 -0.10065 -0.078 -0.10755 -0.06574 C -0.10885 -0.05856 -0.10846 -0.0581 -0.10937 -0.0706 C -0.11002 -0.08125 -0.11054 -0.09213 -0.11119 -0.10277 C -0.11966 -0.07731 -0.10664 -0.11736 -0.11653 -0.08194 C -0.1181 -0.07638 -0.12031 -0.07129 -0.122 -0.06574 C -0.1345 -0.02338 -0.11627 -0.06064 -0.14909 0.01621 L -0.16901 0.06274 C -0.17096 0.05209 -0.16953 0.06181 -0.16901 0.0419 C -0.16849 0.02686 -0.1681 0.01181 -0.1681 -0.00324 C -0.1681 -0.00486 -0.16836 0.00024 -0.16901 0.00162 C -0.16966 0.00325 -0.17083 0.00371 -0.17174 0.00487 C -0.17317 0.00857 -0.17487 0.01227 -0.17617 0.01621 C -0.17747 0.01968 -0.17838 0.02385 -0.17981 0.02732 C -0.1832 0.03612 -0.18685 0.04491 -0.19062 0.05301 C -0.19544 0.0632 -0.20065 0.07292 -0.20507 0.08357 C -0.21823 0.11528 -0.23047 0.14792 -0.2431 0.1801 C -0.24453 0.1838 -0.24557 0.18843 -0.24765 0.19121 L -0.25573 0.20255 C -0.25703 0.18635 -0.25768 0.17894 -0.25846 0.15903 C -0.25898 0.14514 -0.25911 0.13125 -0.25937 0.11737 C -0.26575 0.14005 -0.25716 0.10834 -0.26211 0.1301 C -0.26276 0.13357 -0.26393 0.13658 -0.26471 0.13982 C -0.26627 0.14537 -0.27382 0.17524 -0.27656 0.18635 C -0.27864 0.19491 -0.27942 0.2051 -0.28281 0.21204 C -0.28958 0.22616 -0.28698 0.21899 -0.29101 0.23311 C -0.29127 0.22987 -0.29153 0.22662 -0.29192 0.22338 C -0.29218 0.2213 -0.29244 0.21899 -0.29284 0.2169 C -0.29336 0.21204 -0.29401 0.20741 -0.29466 0.20255 C -0.29492 0.19769 -0.29518 0.19283 -0.29544 0.18797 C -0.2957 0.18473 -0.29453 0.17848 -0.29635 0.17848 C -0.29843 0.17848 -0.29817 0.18496 -0.29909 0.18797 C -0.3 0.19075 -0.30104 0.19329 -0.30182 0.19607 C -0.30494 0.20625 -0.30781 0.21644 -0.3108 0.22662 C -0.31354 0.23519 -0.31718 0.24306 -0.31901 0.25232 C -0.32083 0.26135 -0.32265 0.27037 -0.32448 0.27963 C -0.32539 0.28473 -0.32526 0.28866 -0.32526 0.2845 L -0.32526 0.2845 " pathEditMode="relative" ptsTypes="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7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26 -0.00162 0.00651 -0.00347 0.0099 -0.00486 C 0.01172 -0.00579 0.01355 -0.00579 0.01524 -0.00648 C 0.01745 -0.00741 0.01954 -0.0088 0.02162 -0.00972 C 0.02344 -0.01042 0.02526 -0.01065 0.02709 -0.01134 C 0.03985 -0.01713 0.0237 -0.01273 0.04063 -0.0162 C 0.0418 -0.01736 0.0431 -0.01806 0.04427 -0.01944 C 0.04532 -0.02083 0.04584 -0.02315 0.04688 -0.02431 C 0.04805 -0.02523 0.04935 -0.02523 0.05052 -0.02593 C 0.05144 -0.02639 0.05235 -0.02685 0.05326 -0.02755 C 0.05352 -0.02894 0.05352 -0.03102 0.05417 -0.03218 C 0.05482 -0.0338 0.05625 -0.0338 0.05691 -0.03542 C 0.05782 -0.03843 0.05756 -0.04236 0.05873 -0.04514 L 0.06042 -0.05 C 0.06107 -0.05417 0.0625 -0.05833 0.06224 -0.06273 C 0.06172 -0.07454 0.06133 -0.08634 0.06042 -0.09815 C 0.06016 -0.10347 0.05847 -0.10486 0.05691 -0.10949 C 0.05586 -0.11204 0.05521 -0.11505 0.05417 -0.11736 C 0.05248 -0.12153 0.05105 -0.12269 0.0487 -0.12546 C 0.04779 -0.12824 0.04714 -0.13102 0.04597 -0.13356 C 0.04232 -0.14167 0.03763 -0.14769 0.03243 -0.15278 C 0.03073 -0.1544 0.02878 -0.15579 0.02709 -0.15764 C 0.01901 -0.16667 0.02644 -0.16296 0.01706 -0.16574 C 0.01446 -0.16782 0.01185 -0.17037 0.00899 -0.17199 C 0.0073 -0.17315 0.00534 -0.17315 0.00352 -0.17361 C -0.01562 -0.18056 0.00677 -0.17546 -0.02981 -0.18009 L -0.09127 -0.17847 C -0.09231 -0.17847 -0.09336 -0.17801 -0.09401 -0.17685 C -0.09544 -0.17477 -0.09648 -0.17153 -0.09765 -0.16875 C -0.09817 -0.16458 -0.09843 -0.15995 -0.09948 -0.15602 C -0.10026 -0.15278 -0.1013 -0.14954 -0.10221 -0.1463 C -0.10273 -0.14213 -0.10377 -0.13796 -0.1039 -0.13356 C -0.10429 -0.12315 -0.10351 -0.11597 -0.10039 -0.10787 C -0.09961 -0.10579 -0.09843 -0.10486 -0.09765 -0.10301 C -0.09336 -0.09282 -0.09713 -0.0963 -0.09218 -0.09329 C -0.09127 -0.09167 -0.09075 -0.08935 -0.08945 -0.08843 C -0.08333 -0.08403 -0.0763 -0.08958 -0.07057 -0.09167 C -0.06875 -0.09375 -0.06705 -0.0963 -0.0651 -0.09815 C -0.06315 -0.1 -0.0608 -0.10093 -0.05885 -0.10301 C -0.05533 -0.10671 -0.05221 -0.11157 -0.04882 -0.11574 L -0.04257 -0.12384 C -0.04166 -0.12662 -0.04101 -0.12963 -0.03984 -0.13194 C -0.0388 -0.1338 -0.03711 -0.13449 -0.03619 -0.13681 C -0.03489 -0.14005 -0.03346 -0.14792 -0.03255 -0.15278 C -0.03281 -0.15509 -0.03333 -0.16782 -0.03437 -0.17199 C -0.03515 -0.175 -0.03619 -0.17755 -0.03711 -0.18009 C -0.0388 -0.18472 -0.04205 -0.19375 -0.04427 -0.19769 C -0.0457 -0.20023 -0.04752 -0.20162 -0.04882 -0.20417 C -0.0625 -0.23102 -0.04362 -0.20093 -0.05963 -0.22338 C -0.06184 -0.22662 -0.0638 -0.23009 -0.06601 -0.2331 C -0.07174 -0.2412 -0.08515 -0.25625 -0.08945 -0.2588 L -0.10755 -0.27014 C -0.11119 -0.27222 -0.11471 -0.27523 -0.11836 -0.27662 C -0.125 -0.2787 -0.13177 -0.27963 -0.13828 -0.28287 C -0.14257 -0.28519 -0.14661 -0.28796 -0.15091 -0.28935 C -0.16901 -0.2956 -0.18007 -0.2963 -0.19791 -0.29907 C -0.21809 -0.29838 -0.23828 -0.29884 -0.25846 -0.29745 C -0.26328 -0.29699 -0.2776 -0.28773 -0.2802 -0.28611 L -0.28554 -0.28287 L -0.28828 -0.28125 C -0.28945 -0.27963 -0.29062 -0.27778 -0.29192 -0.27662 C -0.2927 -0.27569 -0.29375 -0.27593 -0.29466 -0.275 C -0.29648 -0.27269 -0.29987 -0.26435 -0.30091 -0.26204 C -0.3039 -0.25602 -0.3039 -0.2581 -0.30638 -0.25093 C -0.30924 -0.24213 -0.30937 -0.23958 -0.3108 -0.22986 C -0.31237 -0.21991 -0.31237 -0.21759 -0.31354 -0.20417 C -0.31328 -0.19144 -0.31354 -0.17847 -0.31263 -0.16574 C -0.31237 -0.16157 -0.31093 -0.1581 -0.31002 -0.1544 C -0.30859 -0.14907 -0.30533 -0.13819 -0.30364 -0.13356 C -0.3026 -0.13056 -0.30117 -0.12824 -0.3 -0.12546 C -0.29843 -0.12176 -0.29739 -0.11736 -0.29557 -0.11412 C -0.29479 -0.11296 -0.29362 -0.11319 -0.29283 -0.1125 C -0.29101 -0.11111 -0.28919 -0.10926 -0.28737 -0.10787 C -0.28528 -0.10602 -0.2832 -0.10463 -0.28099 -0.10301 C -0.26809 -0.10394 -0.25507 -0.10347 -0.24218 -0.10625 C -0.23515 -0.10764 -0.23346 -0.11551 -0.22773 -0.1206 C -0.22513 -0.12292 -0.22226 -0.12384 -0.21966 -0.12546 C -0.21601 -0.13171 -0.21093 -0.14028 -0.20872 -0.14792 L -0.2069 -0.1544 C -0.20507 -0.17106 -0.20559 -0.16273 -0.20781 -0.19144 C -0.20794 -0.19306 -0.20833 -0.19468 -0.20872 -0.19606 C -0.2095 -0.19861 -0.21054 -0.20046 -0.21145 -0.20255 C -0.21237 -0.20741 -0.21302 -0.21157 -0.2151 -0.21551 C -0.21627 -0.21759 -0.21809 -0.21852 -0.21966 -0.22037 C -0.22057 -0.2213 -0.22148 -0.22222 -0.22226 -0.22338 C -0.22448 -0.22662 -0.22617 -0.23102 -0.22864 -0.2331 C -0.23294 -0.23704 -0.23828 -0.23657 -0.24218 -0.2412 C -0.24492 -0.24444 -0.24739 -0.24861 -0.25039 -0.25093 C -0.25377 -0.25347 -0.25755 -0.25394 -0.26119 -0.25556 C -0.26966 -0.25972 -0.27825 -0.26319 -0.28645 -0.26852 C -0.28984 -0.2706 -0.29296 -0.27315 -0.29635 -0.275 C -0.30351 -0.27847 -0.31406 -0.28241 -0.32174 -0.28449 C -0.32591 -0.28565 -0.3302 -0.28657 -0.33437 -0.28773 C -0.36705 -0.29745 -0.34166 -0.29167 -0.36966 -0.29745 C -0.38229 -0.29699 -0.39492 -0.29792 -0.40755 -0.29583 C -0.40846 -0.2956 -0.40794 -0.29259 -0.40846 -0.29097 C -0.40976 -0.28657 -0.41132 -0.28218 -0.41302 -0.27824 C -0.41367 -0.27639 -0.41471 -0.275 -0.41562 -0.27338 C -0.41627 -0.27106 -0.41679 -0.26898 -0.41744 -0.2669 C -0.41836 -0.26412 -0.41966 -0.26181 -0.42018 -0.2588 C -0.42083 -0.25532 -0.4207 -0.25139 -0.42109 -0.24769 C -0.42135 -0.24537 -0.42174 -0.24329 -0.422 -0.2412 C -0.42135 -0.23056 -0.42096 -0.21968 -0.42018 -0.20903 C -0.42005 -0.20741 -0.41953 -0.20579 -0.41927 -0.20417 C -0.41901 -0.20208 -0.41888 -0.19977 -0.41836 -0.19769 C -0.41614 -0.18981 -0.41614 -0.19282 -0.41302 -0.18819 C -0.41198 -0.18657 -0.41145 -0.18426 -0.41028 -0.18333 C -0.40885 -0.18218 -0.40729 -0.18241 -0.40573 -0.18171 C -0.40364 -0.18079 -0.40156 -0.17963 -0.39934 -0.17847 C -0.39778 -0.1787 -0.38359 -0.17778 -0.37773 -0.18171 C -0.37643 -0.18264 -0.37526 -0.1838 -0.37408 -0.18495 C -0.37278 -0.18843 -0.37057 -0.19352 -0.37044 -0.19769 C -0.37031 -0.20579 -0.37096 -0.21389 -0.37135 -0.22199 C -0.37148 -0.22407 -0.37174 -0.22639 -0.37226 -0.22824 C -0.37304 -0.23125 -0.37421 -0.23356 -0.375 -0.23634 C -0.37565 -0.23843 -0.37604 -0.24074 -0.37682 -0.24282 C -0.3776 -0.24468 -0.37864 -0.24583 -0.37955 -0.24769 C -0.38046 -0.24954 -0.38112 -0.25208 -0.38229 -0.25394 C -0.38333 -0.25602 -0.38476 -0.25718 -0.3858 -0.2588 C -0.38684 -0.26042 -0.3875 -0.2625 -0.38854 -0.26366 C -0.39023 -0.26574 -0.39231 -0.26644 -0.39401 -0.26852 C -0.39687 -0.27222 -0.39869 -0.2787 -0.40208 -0.28125 C -0.40351 -0.28241 -0.40507 -0.28241 -0.40664 -0.28287 C -0.42369 -0.30324 -0.4026 -0.27986 -0.41653 -0.29097 C -0.41796 -0.29213 -0.41888 -0.29444 -0.42018 -0.29583 C -0.42096 -0.29676 -0.422 -0.29676 -0.42291 -0.29745 C -0.42408 -0.29838 -0.42526 -0.3 -0.42656 -0.30069 C -0.43671 -0.30509 -0.44062 -0.30532 -0.45 -0.30694 L -0.51328 -0.30394 C -0.51484 -0.3037 -0.5164 -0.30347 -0.51783 -0.30231 C -0.52044 -0.29977 -0.52252 -0.2956 -0.525 -0.29259 C -0.52617 -0.2912 -0.5276 -0.29097 -0.52864 -0.28935 C -0.53333 -0.28241 -0.5345 -0.27917 -0.53763 -0.27176 L -0.53945 -0.26204 C -0.53971 -0.26042 -0.53945 -0.25787 -0.54036 -0.25718 L -0.54309 -0.25556 C -0.54336 -0.25394 -0.54349 -0.25231 -0.54401 -0.25093 C -0.54778 -0.23866 -0.54752 -0.24537 -0.54752 -0.23958 L -0.54752 -0.23958 " pathEditMode="relative" ptsTypes="AAAAAAAAAAAAAAAAAAAAAAAAAAAAAAAAAAAAAAAAAAAAAAAAAAAAAAAAAAAAAAAAAAAAAAAAAAAAAAAAAAAAAAAAAAAAAAAAAAAAAAAAAAAAAAAAAAAAAAAAAAAAAAAAAAAAAAAAAAAA">
                                      <p:cBhvr>
                                        <p:cTn id="14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64 -0.0007 0.00729 -0.0007 0.0108 -0.00162 C 0.01276 -0.00232 0.01445 -0.00417 0.01627 -0.00486 C 0.01901 -0.00579 0.02174 -0.00602 0.02448 -0.00649 C 0.02682 -0.00764 0.02929 -0.00857 0.03164 -0.00973 C 0.03528 -0.01181 0.0388 -0.01459 0.04244 -0.01621 C 0.05729 -0.02315 0.04895 -0.01459 0.06601 -0.02732 C 0.08112 -0.03889 0.06406 -0.025 0.07773 -0.03866 C 0.07851 -0.03959 0.07955 -0.03959 0.08047 -0.04028 C 0.08255 -0.0419 0.08476 -0.04306 0.08672 -0.04514 C 0.08815 -0.0463 0.08919 -0.04838 0.09036 -0.05 C 0.09179 -0.05162 0.09336 -0.05324 0.09492 -0.05463 C 0.09648 -0.05857 0.09765 -0.0625 0.09948 -0.06598 L 0.12109 -0.10463 C 0.12409 -0.10996 0.12734 -0.11505 0.1302 -0.12061 C 0.15781 -0.17524 0.11757 -0.09468 0.14648 -0.15602 C 0.1513 -0.16644 0.15703 -0.17593 0.16185 -0.18658 C 0.17435 -0.21436 0.16445 -0.19051 0.17356 -0.21713 C 0.18177 -0.24098 0.17903 -0.22709 0.18893 -0.26204 C 0.19583 -0.28658 0.19205 -0.27524 0.19974 -0.29584 C 0.20039 -0.30162 0.20078 -0.30764 0.20156 -0.31343 C 0.2056 -0.34676 0.20299 -0.31945 0.20612 -0.34723 C 0.20677 -0.35301 0.20729 -0.35903 0.20794 -0.36482 C 0.20755 -0.40024 0.20755 -0.43565 0.20703 -0.47084 C 0.2069 -0.47408 0.20664 -0.47732 0.20612 -0.48056 C 0.20573 -0.48287 0.20481 -0.48473 0.20429 -0.48704 C 0.2039 -0.49005 0.20403 -0.49352 0.20338 -0.49653 C 0.20234 -0.50162 0.19961 -0.50649 0.19791 -0.51111 C 0.197 -0.51366 0.19622 -0.51644 0.19518 -0.51899 C 0.1944 -0.5213 0.19323 -0.52315 0.19257 -0.52547 C 0.19153 -0.52848 0.19075 -0.53565 0.18893 -0.53843 C 0.18815 -0.53936 0.18698 -0.53912 0.18619 -0.54005 C 0.18515 -0.54074 0.18437 -0.54213 0.18346 -0.54306 C 0.18216 -0.54306 0.13567 -0.54213 0.12291 -0.54005 C 0.11953 -0.53936 0.11627 -0.53774 0.11302 -0.53681 C 0.1082 -0.53311 0.10286 -0.53079 0.09856 -0.52547 C 0.09179 -0.5176 0.09518 -0.51991 0.08854 -0.51736 C 0.0733 -0.49723 0.09635 -0.52871 0.08229 -0.50625 C 0.08034 -0.50324 0.07773 -0.50139 0.07591 -0.49815 C 0.07109 -0.48959 0.06718 -0.4794 0.06237 -0.47084 L 0.047 -0.44352 C 0.04557 -0.4382 0.0444 -0.43241 0.04244 -0.42755 C 0.04049 -0.42223 0.0375 -0.41806 0.03528 -0.41297 C 0.03359 -0.40949 0.03216 -0.40556 0.03073 -0.40186 C 0.02643 -0.38982 0.02708 -0.39028 0.02448 -0.37616 C 0.02252 -0.35209 0.02148 -0.35417 0.02448 -0.3294 C 0.02448 -0.32848 0.02721 -0.31922 0.02799 -0.31829 C 0.0302 -0.31551 0.03528 -0.31181 0.03528 -0.31181 C 0.04153 -0.31227 0.04804 -0.31158 0.05429 -0.31343 C 0.06458 -0.31621 0.06367 -0.32153 0.07226 -0.3294 C 0.07578 -0.33264 0.07968 -0.33449 0.0832 -0.3375 C 0.0914 -0.34491 0.09362 -0.34885 0.10039 -0.35996 C 0.10247 -0.36366 0.10442 -0.3676 0.10664 -0.3713 C 0.11224 -0.38056 0.11497 -0.38195 0.11836 -0.39375 C 0.12057 -0.40093 0.12382 -0.41621 0.12382 -0.41621 C 0.12291 -0.4301 0.12265 -0.44422 0.12109 -0.45811 C 0.12083 -0.46065 0.11927 -0.46227 0.11836 -0.46436 C 0.11705 -0.46806 0.11627 -0.47246 0.11484 -0.4757 C 0.1069 -0.49306 0.10833 -0.48658 0.10039 -0.49815 C 0.09895 -0.5 0.09817 -0.50278 0.09674 -0.50463 C 0.09362 -0.50857 0.08828 -0.51111 0.08502 -0.51436 C 0.08307 -0.51598 0.08151 -0.51875 0.07955 -0.52061 C 0.07487 -0.525 0.07395 -0.52524 0.06966 -0.52709 C 0.06875 -0.52824 0.06784 -0.52963 0.06692 -0.53033 C 0.06575 -0.53125 0.06458 -0.53195 0.06328 -0.53195 C 0.05091 -0.53195 0.03854 -0.53079 0.02617 -0.53033 C -0.00352 -0.52385 -0.0043 -0.52593 -0.03347 -0.51111 C -0.04115 -0.50718 -0.0711 -0.49283 -0.07956 -0.48542 C -0.09297 -0.47338 -0.09597 -0.47153 -0.11107 -0.45 C -0.11849 -0.43959 -0.125 -0.43125 -0.13099 -0.41783 C -0.13828 -0.40162 -0.13946 -0.39005 -0.14453 -0.3713 C -0.14649 -0.36412 -0.14883 -0.35741 -0.15091 -0.35047 C -0.15183 -0.34236 -0.15261 -0.33426 -0.15365 -0.32616 C -0.15469 -0.31713 -0.15677 -0.30834 -0.15716 -0.29885 C -0.15769 -0.28658 -0.15743 -0.27408 -0.15638 -0.26204 C -0.15586 -0.25695 -0.15091 -0.24699 -0.14909 -0.24283 C -0.1362 -0.24537 -0.12292 -0.24514 -0.11029 -0.2507 C -0.10222 -0.25417 -0.09271 -0.26875 -0.08581 -0.27801 C -0.08464 -0.28172 -0.08321 -0.28542 -0.08216 -0.28936 C -0.07552 -0.31667 -0.08034 -0.32524 -0.08763 -0.3632 C -0.08802 -0.36528 -0.09011 -0.36436 -0.09128 -0.36482 C -0.09336 -0.36806 -0.09506 -0.37246 -0.09753 -0.37454 C -0.10183 -0.37801 -0.10651 -0.37917 -0.11107 -0.38079 C -0.11993 -0.38426 -0.1319 -0.38681 -0.14102 -0.38889 C -0.15144 -0.38843 -0.17526 -0.38959 -0.18881 -0.38403 C -0.19258 -0.38264 -0.19623 -0.38056 -0.19974 -0.37778 C -0.21849 -0.3625 -0.21927 -0.35787 -0.23763 -0.33588 C -0.25052 -0.32061 -0.2556 -0.31829 -0.26745 -0.29885 C -0.2694 -0.29584 -0.27071 -0.29167 -0.27201 -0.28774 C -0.28633 -0.24468 -0.28386 -0.25348 -0.29102 -0.225 C -0.29219 -0.17801 -0.29323 -0.17709 -0.28737 -0.11899 C -0.28698 -0.11528 -0.28542 -0.11181 -0.28373 -0.10926 C -0.28073 -0.10486 -0.27383 -0.09815 -0.27383 -0.09815 C -0.2543 -0.09931 -0.24662 -0.09584 -0.22956 -0.10926 C -0.22435 -0.11343 -0.21993 -0.12014 -0.21511 -0.12547 C -0.21094 -0.14028 -0.20756 -0.14931 -0.20782 -0.16875 C -0.20795 -0.18033 -0.21055 -0.19144 -0.21237 -0.20255 C -0.21355 -0.20973 -0.21511 -0.21667 -0.21693 -0.22338 C -0.21901 -0.23125 -0.22162 -0.23866 -0.22409 -0.24584 C -0.22943 -0.26135 -0.23334 -0.27084 -0.2431 -0.28125 C -0.24453 -0.28287 -0.24597 -0.28519 -0.24766 -0.28611 C -0.25782 -0.29167 -0.26862 -0.29514 -0.27917 -0.29885 L -0.31081 -0.29746 C -0.31302 -0.29723 -0.31524 -0.29723 -0.31719 -0.29584 C -0.32956 -0.28704 -0.34258 -0.27477 -0.35339 -0.26042 C -0.35456 -0.2588 -0.35599 -0.25764 -0.3569 -0.25556 C -0.36237 -0.24422 -0.36732 -0.23218 -0.37227 -0.22014 C -0.37422 -0.21551 -0.37631 -0.21088 -0.37774 -0.20579 C -0.3793 -0.20024 -0.37995 -0.19375 -0.38138 -0.1882 C -0.38269 -0.18264 -0.38438 -0.17732 -0.38581 -0.17199 C -0.38737 -0.14723 -0.38855 -0.14653 -0.38672 -0.12709 C -0.38659 -0.12547 -0.38633 -0.12361 -0.38581 -0.12223 C -0.38451 -0.11829 -0.38321 -0.11412 -0.38138 -0.11088 C -0.37709 -0.10348 -0.37266 -0.0963 -0.36784 -0.09005 C -0.36654 -0.08843 -0.36472 -0.08912 -0.36328 -0.08843 C -0.3599 -0.08704 -0.35664 -0.08519 -0.35339 -0.08357 C -0.34701 -0.08426 -0.34063 -0.08334 -0.33438 -0.08519 C -0.32969 -0.08658 -0.32487 -0.08912 -0.32084 -0.09329 C -0.31914 -0.09491 -0.28646 -0.13264 -0.27826 -0.14792 C -0.27552 -0.15324 -0.27344 -0.15973 -0.2711 -0.16551 C -0.27084 -0.16991 -0.27071 -0.17431 -0.27019 -0.17848 C -0.2698 -0.18218 -0.26836 -0.18588 -0.26836 -0.18982 C -0.26836 -0.20209 -0.27214 -0.21829 -0.27565 -0.22824 C -0.27696 -0.23218 -0.27917 -0.23473 -0.28099 -0.23797 C -0.28308 -0.24121 -0.28516 -0.24445 -0.28737 -0.24746 C -0.29297 -0.2551 -0.29948 -0.26065 -0.30638 -0.26366 C -0.31016 -0.26528 -0.3142 -0.26459 -0.3181 -0.26528 C -0.33047 -0.26366 -0.34284 -0.2632 -0.35508 -0.26042 C -0.35743 -0.25996 -0.35951 -0.25764 -0.36146 -0.25556 C -0.36797 -0.24908 -0.37474 -0.24329 -0.38047 -0.23473 C -0.39297 -0.21551 -0.38086 -0.23565 -0.39219 -0.21227 C -0.39987 -0.1963 -0.39792 -0.20486 -0.40573 -0.18658 C -0.40834 -0.18056 -0.40977 -0.17408 -0.4112 -0.16713 C -0.41146 -0.16551 -0.41172 -0.16389 -0.41211 -0.1625 C -0.41537 -0.14699 -0.41276 -0.16042 -0.41472 -0.14954 C -0.4142 -0.12431 -0.41381 -0.09908 -0.41302 -0.07408 C -0.41289 -0.07223 -0.41237 -0.07084 -0.41211 -0.06922 C -0.41172 -0.06713 -0.41146 -0.06482 -0.4112 -0.06274 C -0.41094 -0.06111 -0.41029 -0.05787 -0.41029 -0.05787 L -0.41029 -0.05787 " pathEditMode="relative" ptsTypes="AAAAAAAAAAAAAAAAAAAAAAAAAAAAAAAAAAAAAAAAAAAAAAAAAAAAAAAAAAAAAAAAAAAAAAAAAAAAAAAAAAAAAAAAAAAAAAAAAAAAAAAAAAAAAAAAAAAAAAAAAAAAAAAAAAAAAAAAAAAAA">
                                      <p:cBhvr>
                                        <p:cTn id="26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83 0.00533 -0.00365 0.01065 -0.00547 0.01597 C -0.00612 0.01783 -0.00677 0.01921 -0.00729 0.02083 C -0.00769 0.02245 -0.00756 0.02454 -0.00821 0.0257 C -0.00951 0.02801 -0.0112 0.02894 -0.01276 0.03056 C -0.01433 0.03472 -0.01563 0.03889 -0.0181 0.04167 C -0.01914 0.04283 -0.02058 0.04283 -0.02175 0.04329 C -0.03568 0.0507 -0.01927 0.04607 -0.04883 0.04815 C -0.06368 0.04283 -0.08347 0.03634 -0.09766 0.02894 C -0.11068 0.02199 -0.1099 0.02245 -0.11667 0.01435 C -0.11719 0.01181 -0.1181 0.00926 -0.11849 0.00648 C -0.11875 0.00417 -0.12019 -0.0162 -0.12032 -0.01759 C -0.11993 -0.0294 -0.12019 -0.0412 -0.1194 -0.05301 C -0.11927 -0.05486 -0.11836 -0.05648 -0.11758 -0.05787 C -0.11654 -0.05926 -0.11511 -0.05995 -0.11394 -0.06088 C -0.11081 -0.04977 -0.10899 -0.04444 -0.10677 -0.03217 C -0.1056 -0.02639 -0.10495 -0.02037 -0.10404 -0.01435 C -0.10339 -0.00347 -0.10183 0.01042 -0.10495 0.02083 C -0.10808 0.03171 -0.11993 0.03843 -0.12474 0.04167 C -0.14115 0.05347 -0.13633 0.05023 -0.15274 0.05625 C -0.16485 0.05509 -0.17709 0.05695 -0.18894 0.05301 C -0.20443 0.04792 -0.23412 0.02894 -0.23412 0.02894 C -0.23594 0.02685 -0.23802 0.02523 -0.23959 0.02245 C -0.24115 0.01968 -0.24193 0.01597 -0.24323 0.01296 C -0.24519 0.00787 -0.24766 0.0037 -0.24948 -0.00162 C -0.25196 -0.0088 -0.25586 -0.02407 -0.25586 -0.02407 C -0.25743 -0.03542 -0.25938 -0.04375 -0.25677 -0.05625 C -0.25625 -0.05833 -0.2543 -0.05717 -0.25313 -0.05787 C -0.25052 -0.05208 -0.24792 -0.04745 -0.24675 -0.04005 C -0.2461 -0.03588 -0.24623 -0.03148 -0.24584 -0.02731 C -0.24675 -0.01875 -0.24701 -0.00995 -0.24857 -0.00162 C -0.25013 0.00671 -0.25443 0.01482 -0.2586 0.01921 C -0.26133 0.02245 -0.26433 0.02546 -0.26758 0.02732 C -0.27891 0.03357 -0.28881 0.03658 -0.30013 0.04005 C -0.31068 0.03912 -0.32136 0.03982 -0.33177 0.03704 C -0.33568 0.03588 -0.33894 0.03148 -0.34258 0.02894 C -0.3444 0.02778 -0.34623 0.02685 -0.34805 0.0257 C -0.34922 0.02361 -0.35052 0.02176 -0.35157 0.01921 C -0.35339 0.01528 -0.35586 0.00579 -0.35703 0.00162 C -0.3586 -0.0118 -0.35977 -0.01805 -0.35612 -0.03542 C -0.3556 -0.03796 -0.35313 -0.03634 -0.35157 -0.0368 C -0.34922 -0.03264 -0.34375 -0.02407 -0.34258 -0.01759 C -0.34167 -0.0125 -0.34193 -0.00694 -0.34167 -0.00162 C -0.34193 0.01065 -0.34102 0.02338 -0.34258 0.03542 C -0.34323 0.04005 -0.34623 0.04283 -0.34805 0.04653 C -0.34896 0.04861 -0.34948 0.05162 -0.35078 0.05301 C -0.35795 0.06158 -0.36693 0.06227 -0.37513 0.06435 L -0.39948 0.06273 C -0.43203 0.06065 -0.42019 0.06551 -0.43386 0.05949 C -0.44493 0.0463 -0.41706 0.0794 -0.44649 0.04167 C -0.45391 0.03218 -0.46914 0.01435 -0.46914 0.01435 C -0.47279 0.00463 -0.46888 0.01458 -0.47539 0.00162 C -0.47696 -0.00139 -0.47839 -0.00486 -0.47995 -0.0081 C -0.48112 -0.01018 -0.48243 -0.01204 -0.4836 -0.01435 C -0.48425 -0.01597 -0.48464 -0.01782 -0.48542 -0.01921 C -0.4862 -0.02106 -0.48802 -0.02407 -0.48802 -0.02407 L -0.48802 -0.02407 L -0.48802 -0.02407 " pathEditMode="relative" ptsTypes="AAAAAAAAAAAAAAAAAAAAAAAAAAAAAAAAAAAAAAAAAAAAAAAAAAAAAAAAAAA">
                                      <p:cBhvr>
                                        <p:cTn id="26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7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8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8554" y="252633"/>
            <a:ext cx="7912358" cy="95049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n w="6600">
                  <a:solidFill>
                    <a:srgbClr val="000099"/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Наряди ёлочку синими квадратами </a:t>
            </a:r>
            <a:endParaRPr lang="ru-RU" sz="3600" b="1" dirty="0">
              <a:ln w="6600">
                <a:solidFill>
                  <a:srgbClr val="000099"/>
                </a:solidFill>
                <a:prstDash val="solid"/>
              </a:ln>
              <a:solidFill>
                <a:srgbClr val="0000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png-images.ru/wp-content/uploads/2014/11/fir_tree_PNG3694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50" y="883272"/>
            <a:ext cx="5311367" cy="590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g-fotki.yandex.ru/get/4126/185733802.27/0_a8603_1d330bc0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613" y="225166"/>
            <a:ext cx="1136372" cy="107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6505378" y="3512013"/>
            <a:ext cx="699796" cy="709127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686283" y="1460566"/>
            <a:ext cx="699796" cy="7091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1400548" y="5459936"/>
            <a:ext cx="699796" cy="709127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9566724" y="4554891"/>
            <a:ext cx="699796" cy="70912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691006" y="5572389"/>
            <a:ext cx="699796" cy="709127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9372188" y="1421880"/>
            <a:ext cx="699796" cy="709127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6540092" y="1482836"/>
            <a:ext cx="755779" cy="682690"/>
          </a:xfrm>
          <a:prstGeom prst="triangl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8515685" y="5514389"/>
            <a:ext cx="755779" cy="682690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7396673" y="2498319"/>
            <a:ext cx="755779" cy="682690"/>
          </a:xfrm>
          <a:prstGeom prst="triangl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>
            <a:off x="11374528" y="4467808"/>
            <a:ext cx="755779" cy="682690"/>
          </a:xfrm>
          <a:prstGeom prst="triangl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/>
          <p:cNvSpPr/>
          <p:nvPr/>
        </p:nvSpPr>
        <p:spPr>
          <a:xfrm>
            <a:off x="10397148" y="1395751"/>
            <a:ext cx="755779" cy="682690"/>
          </a:xfrm>
          <a:prstGeom prst="triangl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>
            <a:off x="8427739" y="1499589"/>
            <a:ext cx="755779" cy="68269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498688" y="4511350"/>
            <a:ext cx="609600" cy="59560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1328654" y="1464951"/>
            <a:ext cx="609600" cy="59560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548958" y="1527616"/>
            <a:ext cx="609600" cy="595605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9550395" y="5514389"/>
            <a:ext cx="609600" cy="59560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8438332" y="2572987"/>
            <a:ext cx="609600" cy="59560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0418732" y="2610233"/>
            <a:ext cx="609600" cy="59560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0543327" y="4611651"/>
            <a:ext cx="609600" cy="595605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7539559" y="5625172"/>
            <a:ext cx="609600" cy="59560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10453131" y="3468678"/>
            <a:ext cx="699796" cy="70912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6568084" y="5601842"/>
            <a:ext cx="699796" cy="70912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6530645" y="2542590"/>
            <a:ext cx="699796" cy="70912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11400548" y="3529337"/>
            <a:ext cx="699796" cy="7091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Равнобедренный треугольник 53"/>
          <p:cNvSpPr/>
          <p:nvPr/>
        </p:nvSpPr>
        <p:spPr>
          <a:xfrm>
            <a:off x="6485064" y="4453811"/>
            <a:ext cx="755779" cy="682690"/>
          </a:xfrm>
          <a:prstGeom prst="triangl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9390435" y="2504771"/>
            <a:ext cx="699796" cy="709127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Равнобедренный треугольник 55"/>
          <p:cNvSpPr/>
          <p:nvPr/>
        </p:nvSpPr>
        <p:spPr>
          <a:xfrm>
            <a:off x="5645658" y="3397168"/>
            <a:ext cx="755779" cy="682690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Равнобедренный треугольник 56"/>
          <p:cNvSpPr/>
          <p:nvPr/>
        </p:nvSpPr>
        <p:spPr>
          <a:xfrm>
            <a:off x="9477305" y="3495115"/>
            <a:ext cx="755779" cy="68269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Равнобедренный треугольник 57"/>
          <p:cNvSpPr/>
          <p:nvPr/>
        </p:nvSpPr>
        <p:spPr>
          <a:xfrm>
            <a:off x="7443121" y="3504834"/>
            <a:ext cx="755779" cy="68269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11409212" y="2599350"/>
            <a:ext cx="609600" cy="595605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708463" y="4554893"/>
            <a:ext cx="609600" cy="59560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10500701" y="5548262"/>
            <a:ext cx="609600" cy="59560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8480264" y="4460842"/>
            <a:ext cx="699796" cy="709127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5708463" y="2507811"/>
            <a:ext cx="609600" cy="59560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8438756" y="3568773"/>
            <a:ext cx="609600" cy="595605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1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5.18519E-6 L -1.45833E-6 -5.18519E-6 L 0.04518 -0.00302 C 0.04649 -0.00325 0.04766 -0.00417 0.04883 -0.00464 C 0.05208 -0.00579 0.05547 -0.00695 0.05872 -0.00788 C 0.06029 -0.0095 0.06172 -0.01135 0.06328 -0.01274 C 0.0655 -0.01482 0.06771 -0.01621 0.06966 -0.01922 C 0.07149 -0.02223 0.07318 -0.0257 0.075 -0.02871 L 0.07774 -0.03357 C 0.07839 -0.03635 0.07865 -0.03913 0.07956 -0.04167 C 0.08021 -0.04353 0.08138 -0.04468 0.08229 -0.04653 C 0.08294 -0.04792 0.08346 -0.04978 0.08412 -0.0514 C 0.08438 -0.05464 0.08451 -0.05788 0.08503 -0.06089 C 0.08542 -0.06366 0.0862 -0.06621 0.08672 -0.06899 C 0.08711 -0.07107 0.08737 -0.07316 0.08763 -0.07547 C 0.08737 -0.09191 0.08763 -0.10857 0.08672 -0.12524 C 0.08672 -0.12709 0.08542 -0.12825 0.08503 -0.1301 C 0.08047 -0.14607 0.08906 -0.1213 0.08138 -0.13959 C 0.08034 -0.14214 0.07943 -0.14491 0.07865 -0.14769 C 0.07682 -0.15417 0.07917 -0.15348 0.07409 -0.15903 C 0.07305 -0.16019 0.07175 -0.15996 0.07044 -0.16066 C 0.06172 -0.17223 0.07109 -0.16089 0.06419 -0.16691 C 0.06263 -0.16829 0.0612 -0.17061 0.05964 -0.17177 C 0.05794 -0.17316 0.05586 -0.17316 0.0543 -0.17501 C 0.05339 -0.17616 0.0526 -0.17778 0.05156 -0.17825 C 0.04831 -0.17941 0.04492 -0.17941 0.04154 -0.17987 C 0.0155 -0.17848 0.00925 -0.17941 -0.01445 -0.17501 C -0.02057 -0.17385 -0.04805 -0.16575 -0.04974 -0.16528 C -0.05208 -0.16482 -0.05456 -0.16459 -0.0569 -0.16366 C -0.06276 -0.16204 -0.06849 -0.15903 -0.07409 -0.15579 C -0.07474 -0.15348 -0.07526 -0.1514 -0.07591 -0.14931 C -0.07682 -0.14653 -0.07786 -0.14399 -0.07865 -0.14121 C -0.07904 -0.13982 -0.07917 -0.13797 -0.07956 -0.13635 C -0.08034 -0.13311 -0.08138 -0.1301 -0.08229 -0.12686 C -0.08294 -0.12408 -0.08346 -0.12153 -0.08398 -0.11876 C -0.08437 -0.11667 -0.0845 -0.11436 -0.0849 -0.11228 C -0.08542 -0.11066 -0.0862 -0.10903 -0.08672 -0.10765 C -0.08711 -0.10533 -0.08724 -0.10325 -0.08763 -0.10116 C -0.08815 -0.09839 -0.08919 -0.09584 -0.08945 -0.09306 C -0.0901 -0.08681 -0.0901 -0.08033 -0.09036 -0.07385 C -0.08932 -0.03265 -0.09284 -0.01829 -0.08672 0.00972 C -0.08594 0.01365 -0.0849 0.01712 -0.08398 0.02106 C -0.08372 0.02245 -0.08359 0.0243 -0.08307 0.02569 C -0.08242 0.02823 -0.08112 0.02985 -0.08047 0.03217 C -0.07669 0.04444 -0.07799 0.05046 -0.07044 0.0611 C -0.06094 0.07476 -0.07161 0.05902 -0.05963 0.07893 C -0.05755 0.08217 -0.05534 0.08518 -0.05325 0.08842 C -0.05117 0.09212 -0.04935 0.09652 -0.047 0.09976 C -0.04414 0.10347 -0.04088 0.10578 -0.03789 0.10925 C -0.02734 0.12222 -0.02578 0.13101 -0.01081 0.13981 C -0.00456 0.14351 0.00156 0.14907 0.0082 0.15115 C 0.01146 0.15208 0.01484 0.15277 0.0181 0.15439 C 0.02331 0.15671 0.03047 0.16272 0.0362 0.16388 C 0.04063 0.16504 0.04518 0.16504 0.04974 0.1655 L 0.08945 0.16226 C 0.0905 0.16226 0.09128 0.16134 0.09219 0.16064 C 0.0987 0.15555 0.09948 0.15347 0.10664 0.14629 C 0.10846 0.14444 0.11042 0.14328 0.11211 0.14143 C 0.11706 0.1361 0.12305 0.12638 0.12747 0.12059 C 0.12956 0.11782 0.13177 0.1155 0.13372 0.11249 C 0.13958 0.10416 0.14479 0.09444 0.15091 0.0868 C 0.16068 0.07499 0.17175 0.06434 0.17891 0.04675 L 0.1862 0.02893 C 0.18646 0.02569 0.18672 0.02245 0.18711 0.01944 C 0.18763 0.0155 0.18828 0.0118 0.18893 0.00809 C 0.19089 -0.00533 0.18841 0.00948 0.19167 -0.00788 C 0.19102 -0.03311 0.19063 -0.05834 0.18984 -0.08334 C 0.18971 -0.08519 0.18932 -0.08681 0.18893 -0.0882 C 0.18815 -0.09098 0.18711 -0.09353 0.1862 -0.0963 C 0.18464 -0.10996 0.18659 -0.09931 0.18255 -0.11066 C 0.18008 -0.11806 0.17826 -0.1264 0.17539 -0.13334 C 0.16836 -0.14978 0.17787 -0.12778 0.1681 -0.14769 C 0.16745 -0.14908 0.16706 -0.15116 0.16628 -0.15255 C 0.16497 -0.15487 0.16328 -0.15672 0.16172 -0.15903 C 0.15508 -0.16968 0.15755 -0.16968 0.14727 -0.17987 L 0.13281 -0.19422 C 0.13021 -0.197 0.12734 -0.19931 0.12474 -0.20232 C 0.12201 -0.20556 0.1194 -0.20903 0.11654 -0.21204 C 0.10925 -0.21922 0.10807 -0.21783 0.10039 -0.22316 C 0.08802 -0.23172 0.09675 -0.22848 0.08581 -0.23126 C 0.0832 -0.23334 0.08047 -0.23589 0.07774 -0.23774 C 0.07331 -0.24075 0.06875 -0.24306 0.06419 -0.24561 C 0.06237 -0.24677 0.06055 -0.24746 0.05872 -0.24885 C 0.05326 -0.25325 0.05039 -0.25556 0.04427 -0.25857 C 0.04258 -0.2595 0.04063 -0.25927 0.03893 -0.26019 C 0.03698 -0.26089 0.03529 -0.26297 0.03346 -0.26343 C 0.02891 -0.26459 0.02435 -0.26436 0.01992 -0.26505 C 0.00781 -0.2639 -0.0043 -0.2639 -0.01628 -0.26181 C -0.01914 -0.26135 -0.02161 -0.25811 -0.02435 -0.25695 C -0.02799 -0.25533 -0.03164 -0.2551 -0.03529 -0.25371 C -0.03711 -0.25302 -0.0388 -0.2514 -0.04062 -0.25047 C -0.0418 -0.24978 -0.0431 -0.24978 -0.04427 -0.24885 C -0.04648 -0.24746 -0.04857 -0.24584 -0.05065 -0.24399 C -0.05325 -0.24191 -0.05625 -0.2389 -0.05872 -0.23612 C -0.06159 -0.23265 -0.06224 -0.23079 -0.0651 -0.22802 C -0.06628 -0.22686 -0.06745 -0.22593 -0.06862 -0.22478 C -0.07018 -0.22223 -0.07161 -0.21922 -0.07318 -0.21667 C -0.07578 -0.21274 -0.0793 -0.21042 -0.08138 -0.20556 C -0.08229 -0.20348 -0.0832 -0.2014 -0.08398 -0.19908 C -0.08503 -0.19607 -0.08555 -0.19237 -0.08672 -0.18936 C -0.08763 -0.18728 -0.08919 -0.18635 -0.09036 -0.18473 C -0.09831 -0.16135 -0.08828 -0.19028 -0.09583 -0.17015 C -0.09674 -0.1676 -0.09753 -0.16482 -0.09844 -0.16204 C -0.1 -0.15834 -0.10195 -0.1551 -0.10299 -0.15093 C -0.10651 -0.13728 -0.10898 -0.12292 -0.11211 -0.10903 C -0.11354 -0.10255 -0.11484 -0.09607 -0.11654 -0.08982 C -0.11836 -0.08334 -0.12044 -0.07732 -0.122 -0.07061 C -0.12591 -0.05394 -0.1263 -0.04538 -0.12838 -0.02732 C -0.13099 0.03032 -0.12682 -0.04237 -0.1319 0.00809 C -0.13294 0.01851 -0.13411 0.04397 -0.13463 0.05624 C -0.13424 0.07638 -0.13672 0.1236 -0.13008 0.15115 C -0.12865 0.15717 -0.12643 0.16272 -0.12474 0.16874 C -0.12279 0.17569 -0.12161 0.18309 -0.11927 0.18958 C -0.11732 0.19513 -0.11445 0.1993 -0.11211 0.20416 C -0.10807 0.21272 -0.10365 0.2243 -0.09844 0.23147 C -0.06107 0.28286 -0.09544 0.23472 -0.08138 0.25069 C -0.07917 0.25323 -0.07734 0.25694 -0.075 0.25879 C -0.05495 0.27337 -0.04323 0.28078 -0.02344 0.2861 C -0.00351 0.29143 0.01693 0.29004 0.03711 0.29097 C 0.04883 0.28981 0.06081 0.29166 0.07227 0.28772 C 0.08151 0.28448 0.08971 0.27569 0.09857 0.2699 C 0.12526 0.25254 0.09284 0.27985 0.14193 0.22985 C 0.14518 0.22638 0.14896 0.22453 0.15182 0.22013 C 0.16927 0.19259 0.15443 0.21782 0.16263 0.20092 C 0.20234 0.1199 0.17813 0.17268 0.19883 0.12546 C 0.20781 0.10485 0.20964 0.10184 0.21784 0.08032 C 0.22122 0.07152 0.22487 0.06272 0.22774 0.053 C 0.23698 0.02268 0.23568 0.02175 0.24128 -0.00626 C 0.24271 -0.01343 0.24466 -0.01991 0.24583 -0.02732 C 0.24831 -0.04306 0.25221 -0.07547 0.25221 -0.07547 C 0.25247 -0.08241 0.2526 -0.08936 0.25313 -0.0963 C 0.25352 -0.10371 0.25508 -0.11112 0.25482 -0.11876 C 0.25417 -0.15163 0.25221 -0.18427 0.25039 -0.21667 C 0.25013 -0.22177 0.24974 -0.22686 0.24857 -0.23126 C 0.24427 -0.24769 0.23906 -0.26343 0.23412 -0.27941 C 0.2306 -0.29028 0.22891 -0.30441 0.22318 -0.31158 C 0.20104 -0.33982 0.2375 -0.29191 0.20964 -0.33566 C 0.20469 -0.34353 0.19883 -0.34954 0.19336 -0.35649 C 0.18216 -0.37107 0.18464 -0.36922 0.17175 -0.38056 C 0.16849 -0.38357 0.16524 -0.38681 0.16172 -0.38866 C 0.15742 -0.39098 0.15274 -0.39167 0.14818 -0.39353 C 0.14453 -0.39491 0.14102 -0.39746 0.13737 -0.39839 C 0.1306 -0.40001 0.11146 -0.40209 0.103 -0.40302 C 0.08945 -0.40209 0.07591 -0.40163 0.06237 -0.40001 C 0.05846 -0.39954 0.05456 -0.39792 0.05065 -0.39677 L 0.01719 -0.38542 C 0.01107 -0.38334 -0.00325 -0.37964 -0.0099 -0.37593 C -0.02161 -0.36922 -0.04401 -0.34584 -0.04974 -0.3389 C -0.05456 -0.33288 -0.05924 -0.32663 -0.06419 -0.3213 C -0.06888 -0.31598 -0.07396 -0.31204 -0.07865 -0.30672 C -0.08672 -0.29746 -0.0888 -0.29098 -0.09583 -0.27941 C -0.10807 -0.2588 -0.12604 -0.23658 -0.13463 -0.21528 C -0.1362 -0.21135 -0.13737 -0.20718 -0.13919 -0.20394 C -0.14101 -0.2007 -0.14375 -0.19908 -0.14544 -0.19584 C -0.15547 -0.17778 -0.16549 -0.1595 -0.17448 -0.13959 C -0.17799 -0.13172 -0.18112 -0.12292 -0.18529 -0.11552 C -0.18932 -0.10834 -0.19479 -0.10371 -0.19883 -0.0963 C -0.20247 -0.08959 -0.20456 -0.08103 -0.20781 -0.07385 C -0.21367 -0.06112 -0.22135 -0.05093 -0.22591 -0.03681 C -0.24206 0.01319 -0.22383 -0.03982 -0.24219 0.00323 C -0.25976 0.04444 -0.24167 0.01041 -0.25755 0.03865 C -0.26523 0.06921 -0.25612 0.03657 -0.27292 0.07893 C -0.2901 0.12198 -0.26628 0.07222 -0.28555 0.11087 C -0.29518 0.14953 -0.28164 0.09907 -0.29648 0.13981 C -0.30052 0.15115 -0.30299 0.16411 -0.30729 0.17522 C -0.31003 0.18217 -0.31289 0.18888 -0.31536 0.19606 C -0.31797 0.20347 -0.32005 0.21134 -0.32266 0.21851 C -0.32487 0.22522 -0.32721 0.23171 -0.32982 0.23796 C -0.33073 0.24004 -0.33177 0.24212 -0.33255 0.24421 C -0.33359 0.24698 -0.33411 0.24999 -0.33529 0.25231 C -0.33685 0.25578 -0.33932 0.25809 -0.34075 0.26203 C -0.34492 0.27337 -0.33958 0.25925 -0.34518 0.27314 C -0.34583 0.27476 -0.34622 0.27661 -0.347 0.278 C -0.34805 0.27985 -0.34948 0.28101 -0.35065 0.28286 C -0.3526 0.28587 -0.3543 0.28934 -0.35612 0.29259 C -0.35703 0.29397 -0.35781 0.29583 -0.35872 0.29722 C -0.36003 0.29884 -0.36133 0.30046 -0.36237 0.30208 C -0.36667 0.30879 -0.36628 0.30995 -0.37057 0.31828 C -0.37226 0.32152 -0.3737 0.32546 -0.37591 0.32777 L -0.38047 0.33263 C -0.38216 0.34189 -0.37995 0.33425 -0.38411 0.33911 C -0.38516 0.34027 -0.38581 0.34235 -0.38685 0.34397 C -0.38737 0.34467 -0.38802 0.3449 -0.38854 0.34559 L -0.38854 0.34722 " pathEditMode="relative" ptsTypes="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4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7.03704E-6 L -2.29167E-6 7.03704E-6 C -0.00065 -0.01226 -0.00091 -0.02476 -0.00182 -0.03703 C -0.00208 -0.04027 -0.00234 -0.04421 -0.00365 -0.04675 L -0.00638 -0.05138 C -0.00703 -0.05138 -0.01354 -0.04907 -0.01458 -0.04837 C -0.01914 -0.04444 -0.02344 -0.03911 -0.02813 -0.03541 C -0.04063 -0.02569 -0.05365 -0.01851 -0.06602 -0.0081 C -0.07175 -0.00323 -0.07734 0.00186 -0.0832 0.00649 C -0.08919 0.01089 -0.09544 0.01436 -0.1013 0.01922 C -0.10755 0.02454 -0.11315 0.03149 -0.1194 0.03704 C -0.13698 0.05255 -0.12721 0.04005 -0.14466 0.05788 C -0.14688 0.06019 -0.14883 0.0632 -0.15104 0.06598 C -0.15247 0.0676 -0.15404 0.06899 -0.15547 0.07061 C -0.1543 0.07177 -0.15326 0.07385 -0.15195 0.07385 C -0.14909 0.07385 -0.14648 0.07177 -0.14375 0.07061 C -0.14193 0.07015 -0.1401 0.06968 -0.13828 0.06899 C -0.13385 0.06436 -0.12995 0.06019 -0.12565 0.05464 C -0.12122 0.04862 -0.12331 0.05116 -0.1194 0.04653 C -0.11966 0.04445 -0.11953 0.0419 -0.12031 0.04005 C -0.12083 0.03843 -0.12188 0.03704 -0.12292 0.03704 C -0.13021 0.03704 -0.13737 0.03913 -0.14466 0.04005 C -0.15456 0.05001 -0.1638 0.05927 -0.17448 0.06737 C -0.18294 0.07385 -0.19193 0.07848 -0.19974 0.08681 C -0.2013 0.08843 -0.20273 0.09005 -0.2043 0.09167 C -0.21263 0.09978 -0.20234 0.08797 -0.21602 0.10278 C -0.21901 0.10626 -0.21992 0.10834 -0.2224 0.11251 C -0.22122 0.11297 -0.21992 0.11482 -0.21875 0.11413 C -0.21667 0.11297 -0.21523 0.1095 -0.21328 0.10765 C -0.21042 0.10464 -0.20716 0.10278 -0.2043 0.09954 C -0.19844 0.09306 -0.19167 0.08797 -0.18711 0.07871 C -0.1793 0.06274 -0.18372 0.06806 -0.17448 0.06112 C -0.16745 0.04491 -0.16901 0.05255 -0.16732 0.04005 C -0.1681 0.03704 -0.16862 0.03311 -0.16992 0.03056 C -0.17266 0.02524 -0.17487 0.02593 -0.17813 0.02408 C -0.17969 0.02315 -0.18112 0.022 -0.18268 0.02084 C -0.18594 0.02153 -0.20964 0.02478 -0.21784 0.02894 C -0.22995 0.03473 -0.22643 0.03589 -0.23867 0.04491 C -0.25326 0.05579 -0.24544 0.04584 -0.25768 0.0595 C -0.25977 0.06181 -0.26198 0.06459 -0.26393 0.06737 C -0.27539 0.08357 -0.26628 0.07246 -0.27305 0.08033 C -0.27331 0.08311 -0.27357 0.08565 -0.27396 0.08843 C -0.27474 0.09468 -0.27669 0.09677 -0.27305 0.1044 C -0.27201 0.10649 -0.26992 0.10556 -0.26849 0.10603 C -0.26393 0.10556 -0.25938 0.10579 -0.25495 0.1044 C -0.25313 0.10394 -0.24505 0.09653 -0.24323 0.09491 C -0.24167 0.09214 -0.24036 0.0889 -0.23867 0.08681 C -0.22656 0.0713 -0.23815 0.09075 -0.23047 0.07709 C -0.22904 0.06667 -0.22773 0.06112 -0.23138 0.04815 C -0.23229 0.04515 -0.23516 0.0463 -0.23685 0.04491 L -0.24323 0.04005 C -0.25521 0.04237 -0.26745 0.04283 -0.2793 0.04653 C -0.30638 0.0551 -0.29779 0.05533 -0.3155 0.06899 C -0.31875 0.07153 -0.32227 0.07269 -0.32539 0.07547 C -0.32773 0.07755 -0.32956 0.08103 -0.33177 0.08357 C -0.33841 0.09144 -0.33425 0.08473 -0.33893 0.09329 C -0.34023 0.10024 -0.34167 0.10579 -0.33893 0.11413 C -0.33802 0.11714 -0.33359 0.11737 -0.33359 0.11737 C -0.32878 0.11575 -0.32383 0.11436 -0.31914 0.11251 C -0.3181 0.11204 -0.31719 0.11181 -0.31641 0.11089 C -0.31367 0.10765 -0.31263 0.10278 -0.31094 0.09792 C -0.31042 0.0963 -0.30964 0.09491 -0.30911 0.09329 C -0.30729 0.08774 -0.30742 0.08728 -0.30638 0.08195 C -0.30703 0.07547 -0.30755 0.06899 -0.3082 0.06274 C -0.30846 0.06042 -0.30846 0.05811 -0.30911 0.05626 C -0.30977 0.05464 -0.31094 0.05417 -0.31185 0.05302 C -0.31302 0.0514 -0.31406 0.04931 -0.3155 0.04815 C -0.31693 0.047 -0.31849 0.047 -0.31992 0.04653 C -0.32122 0.04561 -0.32227 0.04353 -0.32357 0.04329 C -0.35143 0.04214 -0.34753 0.04144 -0.36432 0.04815 C -0.36732 0.05093 -0.37018 0.05394 -0.37331 0.05626 C -0.39675 0.07315 -0.37513 0.05464 -0.38958 0.06737 C -0.3905 0.07015 -0.39128 0.07292 -0.39232 0.07547 C -0.39779 0.08866 -0.39245 0.07153 -0.39675 0.08681 C -0.39648 0.09214 -0.39701 0.09792 -0.39596 0.10278 C -0.39505 0.10626 -0.3931 0.1088 -0.39141 0.11089 C -0.38945 0.1132 -0.38555 0.11459 -0.3832 0.11575 C -0.37604 0.11459 -0.36862 0.11552 -0.36159 0.11251 C -0.35625 0.11019 -0.35352 0.10348 -0.35065 0.0963 C -0.35013 0.09491 -0.34935 0.09329 -0.34896 0.09167 C -0.34818 0.08913 -0.34766 0.08635 -0.34714 0.08357 C -0.3474 0.07755 -0.34753 0.07177 -0.34805 0.06598 C -0.34818 0.06366 -0.34805 0.06112 -0.34896 0.0595 C -0.35 0.05695 -0.35182 0.05603 -0.35339 0.05464 C -0.35547 0.05278 -0.35768 0.0514 -0.35977 0.04978 C -0.36094 0.04885 -0.36198 0.047 -0.36341 0.04653 C -0.36758 0.04538 -0.37175 0.04561 -0.37604 0.04491 C -0.38359 0.04607 -0.39115 0.04653 -0.39857 0.04815 C -0.40521 0.04954 -0.40898 0.05255 -0.41484 0.05788 C -0.41771 0.06019 -0.42044 0.06297 -0.42305 0.06598 C -0.428 0.07153 -0.43294 0.07709 -0.4375 0.08357 L -0.45104 0.10278 C -0.45221 0.10718 -0.45365 0.11135 -0.45469 0.11575 C -0.45521 0.11829 -0.45573 0.12107 -0.4556 0.12385 C -0.45534 0.12663 -0.45443 0.12917 -0.45378 0.13172 C -0.45326 0.13357 -0.45273 0.13519 -0.45195 0.13658 C -0.44896 0.1419 -0.44401 0.14214 -0.44023 0.14306 C -0.43633 0.1419 -0.43229 0.14098 -0.42839 0.13982 C -0.42721 0.13936 -0.42578 0.13959 -0.42487 0.1382 C -0.42214 0.1345 -0.41758 0.12547 -0.41758 0.12547 C -0.41732 0.12315 -0.41719 0.12107 -0.41667 0.11899 C -0.41628 0.11714 -0.41484 0.11598 -0.41484 0.11413 C -0.4151 0.10695 -0.41667 0.10024 -0.41758 0.09329 C -0.41784 0.09167 -0.41771 0.08936 -0.41849 0.08843 C -0.41979 0.08681 -0.42148 0.08728 -0.42305 0.08681 C -0.42422 0.08565 -0.42539 0.08427 -0.42656 0.08357 C -0.42813 0.08265 -0.42956 0.08195 -0.43112 0.08195 C -0.44714 0.08288 -0.46302 0.08519 -0.47904 0.08681 C -0.48268 0.0889 -0.4862 0.09121 -0.48984 0.09329 C -0.49323 0.09491 -0.49661 0.09584 -0.49987 0.09792 C -0.50208 0.09954 -0.50404 0.10255 -0.50612 0.1044 C -0.5082 0.10626 -0.51042 0.10765 -0.5125 0.10927 C -0.51992 0.1264 -0.51823 0.11783 -0.51966 0.13334 C -0.5181 0.1419 -0.51979 0.13496 -0.51615 0.14306 C -0.51536 0.14445 -0.51523 0.14677 -0.51432 0.14792 C -0.51328 0.14908 -0.50872 0.15163 -0.50703 0.15278 C -0.50703 0.15278 -0.50117 0.15024 -0.50078 0.14954 C -0.5 0.14839 -0.50013 0.1463 -0.49987 0.14468 C -0.49831 0.13774 -0.49531 0.12385 -0.49531 0.12385 C -0.49557 0.11667 -0.49479 0.1095 -0.49622 0.10278 C -0.49714 0.09862 -0.50026 0.097 -0.50169 0.09329 C -0.50221 0.09167 -0.5026 0.08959 -0.50339 0.08843 C -0.50482 0.08635 -0.50638 0.08496 -0.50794 0.08357 C -0.51354 0.07802 -0.51289 0.07894 -0.51875 0.07547 C -0.53359 0.07616 -0.54831 0.07593 -0.56315 0.07709 C -0.58112 0.07871 -0.57474 0.08103 -0.59297 0.08843 C -0.63737 0.10626 -0.57852 0.07848 -0.6155 0.0963 C -0.61823 0.09954 -0.62083 0.10325 -0.6237 0.10603 C -0.63346 0.11598 -0.62708 0.10579 -0.63268 0.11575 C -0.63203 0.12478 -0.63216 0.13427 -0.63086 0.14306 C -0.6306 0.14491 -0.62904 0.14491 -0.62813 0.1463 C -0.62721 0.14769 -0.62643 0.14954 -0.62539 0.15116 C -0.62513 0.15163 -0.62005 0.15834 -0.61914 0.15903 C -0.61732 0.16042 -0.61367 0.16228 -0.61367 0.16228 C -0.61133 0.16181 -0.60872 0.16251 -0.60651 0.16065 C -0.6056 0.15996 -0.60547 0.15765 -0.6056 0.15579 C -0.60716 0.12339 -0.60326 0.12894 -0.61276 0.12223 C -0.61367 0.12061 -0.61458 0.11876 -0.6155 0.11737 C -0.62279 0.10649 -0.62904 0.11482 -0.64076 0.11575 C -0.64258 0.11621 -0.64453 0.11644 -0.64622 0.11737 C -0.64779 0.11806 -0.65339 0.12431 -0.65443 0.12547 C -0.6556 0.12686 -0.65664 0.12894 -0.65794 0.1301 C -0.65885 0.13103 -0.65977 0.13126 -0.66068 0.13172 C -0.66094 0.13334 -0.6612 0.13519 -0.66159 0.13658 C -0.66211 0.13843 -0.66302 0.13959 -0.66341 0.14144 C -0.66393 0.14399 -0.66406 0.14677 -0.66432 0.14954 C -0.66406 0.1514 -0.66419 0.16968 -0.65977 0.172 C -0.65859 0.17269 -0.65742 0.17084 -0.65612 0.17038 C -0.65469 0.15741 -0.653 0.14607 -0.65612 0.13172 C -0.65755 0.1257 -0.66693 0.12454 -0.66979 0.12385 C -0.67396 0.12431 -0.67826 0.12408 -0.68242 0.12547 C -0.68346 0.1257 -0.68411 0.12778 -0.68516 0.12848 C -0.68659 0.12987 -0.68815 0.13079 -0.68958 0.13172 C -0.69023 0.13403 -0.69076 0.13612 -0.69141 0.1382 C -0.69232 0.14098 -0.69336 0.14329 -0.69414 0.1463 C -0.69466 0.14839 -0.69479 0.15047 -0.69505 0.15278 C -0.69557 0.15116 -0.69583 0.14839 -0.69688 0.14792 C -0.69805 0.14723 -0.70039 0.14954 -0.70039 0.14954 L -0.70039 0.14954 " pathEditMode="relative" ptsTypes="AAAAAAAAAAAAAAAAAAAAAAAAAAAAAAAAAAAAAAAAAAAAAAAAAAAAAAAAAAAAAAAAAAAAAAAAAAAAAAAAAAAAAAAAAAAAAAAAAAAAAAAAAAAAAAAAAAAAAAAAAAAAAAAAAAAAAAAAAAAAAAAAAAAAAAAAAAAAAAA">
                                      <p:cBhvr>
                                        <p:cTn id="25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2.29167E-6 -3.7037E-7 C 0.00351 0.00162 0.00703 0.00486 0.0108 0.00486 C 0.01692 0.00486 0.02291 0.00185 0.0289 -3.7037E-7 C 0.03763 -0.00278 0.05924 -0.01412 0.06237 -0.01597 C 0.06523 -0.01783 0.0677 -0.02153 0.07044 -0.02408 C 0.07265 -0.03009 0.07877 -0.04769 0.07044 -0.0081 C 0.06692 0.00856 0.06315 0.02523 0.05781 0.04004 C 0.05416 0.05023 0.05312 0.06551 0.047 0.0706 C 0.04296 0.07384 0.03932 0.07801 0.03515 0.08032 C 0.01445 0.0919 0.00468 0.08935 -0.01902 0.09143 C -0.0323 0.09051 -0.04558 0.09028 -0.05873 0.08819 C -0.06042 0.08796 -0.0642 0.08264 -0.06329 0.08495 C -0.05365 0.11157 -0.04102 0.12963 -0.0254 0.14444 C -0.01433 0.15486 -0.00313 0.16481 0.00898 0.17014 C 0.01927 0.17453 0.03007 0.17222 0.04062 0.17338 C 0.07291 0.16389 0.05286 0.17546 0.08033 0.14444 C 0.08658 0.1375 0.09309 0.13171 0.09934 0.12523 C 0.10924 0.11481 0.1069 0.11828 0.11197 0.10926 C 0.11237 0.10764 0.1138 0.1044 0.11289 0.1044 C 0.11184 0.1044 0.11171 0.10764 0.11106 0.10926 C 0.10846 0.11551 0.10585 0.12222 0.10299 0.12847 C 0.09895 0.1368 0.09531 0.14583 0.09036 0.15254 C 0.08541 0.15903 0.07955 0.1625 0.07408 0.1669 C 0.06041 0.17801 0.05859 0.17754 0.04335 0.18449 C 0.00729 0.18333 -0.00157 0.18773 -0.03165 0.175 C -0.03842 0.17199 -0.04519 0.16852 -0.05157 0.16366 C -0.05573 0.16041 -0.05938 0.15509 -0.06329 0.15092 C -0.06446 0.14977 -0.06576 0.14884 -0.06693 0.14768 C -0.06875 0.1456 -0.07045 0.14305 -0.0724 0.1412 C -0.07409 0.13981 -0.07592 0.13912 -0.07774 0.13796 C -0.08477 0.13356 -0.08477 0.13333 -0.09128 0.12847 C -0.09102 0.13171 -0.09102 0.13495 -0.09037 0.13796 C -0.08581 0.15995 -0.07644 0.17662 -0.06511 0.18935 C -0.06185 0.19305 -0.0586 0.19745 -0.05521 0.20069 C -0.05105 0.2044 -0.04688 0.20741 -0.04245 0.21018 C -0.0362 0.21435 -0.03008 0.21967 -0.02357 0.22153 C -0.0155 0.22384 -0.0073 0.22268 0.00091 0.22315 C 0.01171 0.22268 0.02252 0.22315 0.03333 0.22153 C 0.04218 0.22014 0.06458 0.2125 0.07591 0.20879 C 0.07617 0.20717 0.07617 0.20532 0.07682 0.20393 C 0.07773 0.20139 0.08203 0.19676 0.08033 0.19745 C 0.07734 0.19861 0.07513 0.20347 0.07226 0.20555 C 0.0621 0.2125 0.05234 0.22222 0.04153 0.22477 C 0.02408 0.22893 0.03255 0.22731 0.01627 0.22963 L -0.03529 0.22639 C -0.03998 0.22546 -0.05899 0.21852 -0.0642 0.21666 C -0.06537 0.21574 -0.06654 0.21458 -0.06784 0.21342 C -0.07774 0.20532 -0.08816 0.19907 -0.09766 0.18935 C -0.10183 0.18518 -0.10612 0.18102 -0.11029 0.17662 C -0.11784 0.16828 -0.125 0.1581 -0.13282 0.15092 C -0.15834 0.12731 -0.14844 0.13241 -0.16094 0.12685 C -0.15599 0.16134 -0.16068 0.13889 -0.14284 0.18148 C -0.14063 0.18657 -0.13933 0.19328 -0.13646 0.19745 C -0.13204 0.20393 -0.12774 0.21111 -0.12292 0.21666 C -0.11303 0.22824 -0.09883 0.23819 -0.08763 0.24398 C -0.07995 0.24791 -0.07201 0.25046 -0.0642 0.2537 C -0.03855 0.26366 -0.04831 0.26111 -0.02448 0.26319 C 0.01276 0.2625 0.04804 0.26273 0.08489 0.25856 C 0.09401 0.25741 0.10299 0.25532 0.11197 0.2537 C 0.11979 0.25 0.12799 0.24768 0.13554 0.24236 C 0.13958 0.23958 0.14283 0.23403 0.14635 0.22963 C 0.15559 0.21782 0.16171 0.20856 0.16979 0.19421 C 0.1763 0.18264 0.17643 0.18102 0.18072 0.1669 C 0.18164 0.16389 0.18242 0.16041 0.18333 0.15741 C 0.18398 0.15555 0.18593 0.15092 0.18515 0.15254 C 0.18125 0.16088 0.17838 0.17129 0.17343 0.17824 C 0.1707 0.18194 0.16783 0.18518 0.16536 0.18935 C 0.16263 0.19375 0.16093 0.19977 0.15807 0.20393 C 0.15182 0.21296 0.12955 0.23912 0.122 0.2456 C 0.10833 0.25717 0.06237 0.27893 0.0569 0.28102 C 0.03815 0.28727 0.03359 0.28935 0.01627 0.29375 C 0.01263 0.29467 0.00091 0.29699 -0.00456 0.29861 L -0.01993 0.30347 C -0.02657 0.30532 -0.03698 0.30717 -0.04245 0.30833 L -0.14284 0.30509 C -0.15638 0.3044 -0.18165 0.30185 -0.19792 0.30023 C -0.20456 0.29745 -0.21133 0.29606 -0.21784 0.29213 C -0.22058 0.29051 -0.22318 0.28842 -0.22592 0.28727 C -0.22956 0.28588 -0.23321 0.28588 -0.23685 0.28403 C -0.26237 0.27176 -0.2556 0.27338 -0.27383 0.26157 C -0.27748 0.25926 -0.28112 0.25741 -0.28464 0.25532 C -0.29219 0.24629 -0.28347 0.25602 -0.30183 0.2456 C -0.30756 0.24236 -0.31342 0.23958 -0.31902 0.23588 C -0.32474 0.23217 -0.33034 0.22731 -0.3362 0.22477 C -0.35235 0.21759 -0.33568 0.22453 -0.34883 0.21991 C -0.35 0.21944 -0.35118 0.21875 -0.35248 0.21828 C -0.35521 0.21759 -0.35795 0.21713 -0.36055 0.21666 C -0.36303 0.21574 -0.3655 0.21481 -0.36784 0.21342 C -0.36967 0.2125 -0.37318 0.21018 -0.37318 0.21018 L -0.37318 0.21018 " pathEditMode="relative" ptsTypes="AAAAAAAAAAAAAAAAAAAAAAAAAAAAAAAAAAAAAAAAAAAAAAAAAAAAAAAAAAAAAAAAAAAAAAAAAAAAAAAAAAAAAAAAAAA">
                                      <p:cBhvr>
                                        <p:cTn id="25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5E-6 -1.48148E-6 C 0.00418 -0.00162 0.00873 -0.00139 0.01264 -0.00486 C 0.01616 -0.00833 0.02449 -0.02662 0.02618 -0.0338 C 0.02709 -0.0375 0.02813 -0.0412 0.02892 -0.04514 C 0.03022 -0.05255 0.03256 -0.06759 0.03256 -0.06759 C 0.03165 -0.0794 0.03139 -0.09144 0.02983 -0.10278 C 0.02892 -0.10857 0.02345 -0.11806 0.02071 -0.1206 C 0.01941 -0.12176 0.01772 -0.12153 0.01629 -0.12222 C 0.01316 -0.12477 0.01043 -0.12847 0.00717 -0.13009 C -0.00078 -0.13426 -0.01537 -0.12963 -0.02175 -0.12847 C -0.02266 -0.12639 -0.02383 -0.12454 -0.02448 -0.12222 C -0.02526 -0.11921 -0.02552 -0.11574 -0.0263 -0.1125 C -0.02708 -0.10926 -0.028 -0.10602 -0.02891 -0.10278 C -0.025 -0.08426 -0.02565 -0.06713 -0.01628 -0.05787 C -0.01524 -0.05695 -0.01393 -0.05695 -0.01263 -0.05625 C -0.00872 -0.05857 -0.00456 -0.05926 -0.00091 -0.06273 C 0.00483 -0.06806 0.00717 -0.0757 0.00991 -0.08519 C 0.01069 -0.08773 0.01108 -0.09051 0.01173 -0.09329 C 0.0129 -0.10579 0.01537 -0.12245 0.01264 -0.13495 C 0.0116 -0.14005 0.00834 -0.14236 0.00626 -0.1463 C 0.00405 -0.15046 0.00235 -0.15533 5E-6 -0.15903 C -0.01055 -0.1757 -0.0056 -0.16644 -0.01445 -0.17361 C -0.03164 -0.18704 -0.01862 -0.18125 -0.03711 -0.18634 C -0.05 -0.18426 -0.06302 -0.18287 -0.07591 -0.17986 C -0.07721 -0.17963 -0.07839 -0.17778 -0.07956 -0.17685 C -0.09974 -0.16065 -0.08477 -0.17361 -0.1013 -0.15903 C -0.10365 -0.15324 -0.1099 -0.13866 -0.11029 -0.13171 C -0.11094 -0.11991 -0.11029 -0.10787 -0.10846 -0.09653 C -0.10755 -0.09051 -0.10469 -0.08611 -0.10208 -0.08195 C -0.09453 -0.06945 -0.09271 -0.0706 -0.0832 -0.06597 C -0.0793 -0.06806 -0.07474 -0.06806 -0.07149 -0.07245 C -0.07057 -0.07361 -0.06406 -0.09699 -0.06328 -0.09977 C -0.06263 -0.10509 -0.06172 -0.11019 -0.06146 -0.11574 C -0.06146 -0.11783 -0.06185 -0.12014 -0.06237 -0.12222 C -0.06432 -0.12963 -0.06654 -0.13542 -0.06966 -0.14144 C -0.07318 -0.14838 -0.07487 -0.15093 -0.08047 -0.15417 C -0.10703 -0.17037 -0.10052 -0.16783 -0.12109 -0.17037 C -0.12448 -0.1713 -0.12774 -0.17338 -0.13112 -0.17361 C -0.13815 -0.17408 -0.14336 -0.1713 -0.15 -0.16875 C -0.153 -0.16551 -0.15612 -0.1625 -0.15912 -0.15903 C -0.16445 -0.15255 -0.16953 -0.14421 -0.17448 -0.13658 C -0.17565 -0.13241 -0.17708 -0.12824 -0.178 -0.12384 C -0.18047 -0.11227 -0.1806 -0.10417 -0.178 -0.09167 C -0.17708 -0.08727 -0.17565 -0.0831 -0.17357 -0.08033 C -0.17057 -0.07685 -0.16693 -0.07616 -0.16354 -0.07408 C -0.14544 -0.07894 -0.14779 -0.07315 -0.13555 -0.09491 C -0.13438 -0.09699 -0.13372 -0.10023 -0.13281 -0.10278 C -0.1319 -0.12014 -0.13086 -0.12708 -0.13372 -0.1463 C -0.13425 -0.14954 -0.13607 -0.15162 -0.13737 -0.15417 C -0.14492 -0.16898 -0.14128 -0.16296 -0.15 -0.17037 C -0.15313 -0.17292 -0.15599 -0.17616 -0.15912 -0.17824 C -0.17018 -0.18658 -0.1832 -0.19468 -0.19518 -0.19769 C -0.20143 -0.19931 -0.20781 -0.19861 -0.21419 -0.19931 C -0.21901 -0.19653 -0.22422 -0.19537 -0.22865 -0.1912 C -0.23125 -0.18866 -0.23294 -0.1838 -0.23503 -0.17986 C -0.23815 -0.17361 -0.23906 -0.16875 -0.24128 -0.16065 C -0.24232 -0.14213 -0.24414 -0.12454 -0.23854 -0.10602 C -0.23672 -0.09977 -0.23138 -0.09954 -0.22774 -0.09653 C -0.22357 -0.09306 -0.21693 -0.09375 -0.21328 -0.09329 C -0.20912 -0.09375 -0.20469 -0.09236 -0.20065 -0.09491 C -0.19622 -0.09769 -0.19336 -0.11134 -0.19154 -0.11736 C -0.18984 -0.13102 -0.18789 -0.14074 -0.19076 -0.15579 C -0.19154 -0.16019 -0.19401 -0.16273 -0.19609 -0.16551 C -0.20221 -0.17361 -0.20859 -0.18102 -0.2151 -0.18796 C -0.23021 -0.20417 -0.22669 -0.20208 -0.23672 -0.20556 C -0.24492 -0.21296 -0.2349 -0.20394 -0.24675 -0.21528 C -0.24792 -0.21644 -0.24909 -0.21759 -0.25039 -0.21852 C -0.25326 -0.22037 -0.25625 -0.22245 -0.25938 -0.22338 C -0.26354 -0.22454 -0.26784 -0.22431 -0.27201 -0.225 C -0.27539 -0.22593 -0.27865 -0.22847 -0.2819 -0.22801 C -0.28451 -0.22778 -0.28685 -0.22546 -0.28919 -0.22338 C -0.29388 -0.21875 -0.29831 -0.21088 -0.30182 -0.20394 C -0.30287 -0.20208 -0.30365 -0.19977 -0.30456 -0.19769 C -0.3069 -0.18125 -0.30664 -0.18681 -0.30091 -0.15741 C -0.30052 -0.15556 -0.29909 -0.15533 -0.29818 -0.15417 C -0.29232 -0.16273 -0.28633 -0.16898 -0.28281 -0.18148 C -0.2819 -0.18495 -0.28229 -0.18912 -0.2819 -0.19283 C -0.2832 -0.19815 -0.28385 -0.20394 -0.28555 -0.2088 C -0.28672 -0.21204 -0.28828 -0.21505 -0.2901 -0.2169 C -0.29662 -0.22361 -0.3013 -0.225 -0.3082 -0.22801 C -0.30912 -0.22917 -0.30977 -0.23125 -0.31081 -0.23125 C -0.33021 -0.23241 -0.33438 -0.23009 -0.35156 -0.225 C -0.35495 -0.22199 -0.3569 -0.2206 -0.35964 -0.21528 C -0.36146 -0.21181 -0.3625 -0.20764 -0.36419 -0.20394 C -0.37487 -0.18195 -0.36758 -0.2007 -0.37227 -0.18796 C -0.37109 -0.17778 -0.3707 -0.16736 -0.36875 -0.15741 C -0.36784 -0.15347 -0.36615 -0.15023 -0.36419 -0.14792 C -0.36146 -0.14468 -0.3582 -0.14329 -0.35508 -0.14144 C -0.34948 -0.13796 -0.34375 -0.13495 -0.33802 -0.13171 C -0.33464 -0.13241 -0.33125 -0.13148 -0.328 -0.13333 C -0.32708 -0.13403 -0.32734 -0.13658 -0.32708 -0.1382 C -0.32669 -0.1419 -0.32656 -0.1456 -0.32617 -0.14954 C -0.32839 -0.15903 -0.32956 -0.16945 -0.33255 -0.17824 C -0.34024 -0.2007 -0.34427 -0.19908 -0.35599 -0.21042 C -0.36159 -0.21574 -0.36706 -0.22315 -0.37318 -0.22662 C -0.37604 -0.22801 -0.38594 -0.2294 -0.38763 -0.22963 C -0.39154 -0.23056 -0.39544 -0.23195 -0.39948 -0.23287 C -0.41055 -0.23125 -0.42188 -0.23148 -0.43281 -0.22801 C -0.43633 -0.22708 -0.44844 -0.21759 -0.45365 -0.21366 C -0.45573 -0.20995 -0.45859 -0.20533 -0.4599 -0.20093 C -0.46055 -0.19884 -0.46055 -0.19653 -0.46081 -0.19445 C -0.46029 -0.1912 -0.46016 -0.1875 -0.45912 -0.18472 C -0.45846 -0.18333 -0.45729 -0.18264 -0.45638 -0.1831 C -0.44896 -0.1875 -0.44193 -0.19375 -0.43464 -0.19931 C -0.43255 -0.20232 -0.43021 -0.20509 -0.42839 -0.2088 C -0.42787 -0.20972 -0.42656 -0.21991 -0.42656 -0.22014 C -0.43138 -0.23218 -0.43086 -0.23218 -0.43737 -0.24259 C -0.43815 -0.24375 -0.43932 -0.24445 -0.4401 -0.24583 C -0.44583 -0.25602 -0.44115 -0.25232 -0.44635 -0.25533 C -0.44701 -0.25695 -0.4474 -0.25903 -0.44818 -0.26019 C -0.44896 -0.26134 -0.45026 -0.26065 -0.45091 -0.26181 C -0.45182 -0.26343 -0.45169 -0.26667 -0.45274 -0.26829 C -0.45391 -0.27014 -0.45586 -0.27014 -0.45729 -0.27153 C -0.46471 -0.27894 -0.45664 -0.27477 -0.46537 -0.27778 C -0.46693 -0.27732 -0.46849 -0.27755 -0.46992 -0.27639 C -0.47292 -0.27361 -0.47253 -0.27107 -0.47357 -0.26667 C -0.4737 -0.26551 -0.47409 -0.26458 -0.47435 -0.26343 L -0.47435 -0.26343 " pathEditMode="relative" ptsTypes="AAAAAAAAAAAAAAAAAAAAAAAAAAAAAAAAAAAAAAAAAAAAAAAAAAAAAAAAAAAAAAAAAAAAAAAAAAAAAAAAAAAAAAAAAAAAAAAAAAAAAAAAAAAAAAAAAAAAAAA">
                                      <p:cBhvr>
                                        <p:cTn id="2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-6.25E-7 1.85185E-6 C 0.00482 -0.0044 0.01185 -0.00995 0.01628 -0.0162 C 0.01823 -0.01898 0.02006 -0.02222 0.02162 -0.02592 C 0.02253 -0.02778 0.02279 -0.03032 0.02344 -0.03217 C 0.02422 -0.03449 0.02526 -0.03657 0.02618 -0.03866 C 0.02644 -0.04143 0.02657 -0.04421 0.02709 -0.04676 C 0.02774 -0.05069 0.0293 -0.05393 0.02982 -0.05787 C 0.03073 -0.06528 0.0306 -0.07315 0.03164 -0.08055 L 0.03347 -0.09329 C 0.03256 -0.10509 0.03347 -0.11782 0.03073 -0.1287 C 0.02995 -0.13171 0.02709 -0.12662 0.02526 -0.12546 C 0.02227 -0.12338 0.01914 -0.12129 0.01628 -0.11898 C 0.01107 -0.11481 0.00638 -0.10856 0.00092 -0.10625 C -0.00429 -0.10393 -0.00924 -0.10116 -0.01445 -0.09977 C -0.02474 -0.09676 -0.03932 -0.09583 -0.04974 -0.09491 C -0.0569 -0.09606 -0.06432 -0.0956 -0.07135 -0.09815 C -0.08112 -0.10162 -0.09908 -0.11805 -0.10664 -0.12546 C -0.11106 -0.12986 -0.11523 -0.13472 -0.11927 -0.13981 C -0.12031 -0.1412 -0.1233 -0.14467 -0.122 -0.14467 C -0.11302 -0.14467 -0.09635 -0.13287 -0.08854 -0.13032 C -0.08411 -0.1287 -0.07955 -0.12916 -0.075 -0.1287 C -0.06836 -0.13287 -0.06145 -0.13611 -0.0552 -0.14143 C -0.04596 -0.1493 -0.03385 -0.16342 -0.02617 -0.17685 C -0.02018 -0.1875 -0.01914 -0.19421 -0.01536 -0.20741 C -0.01302 -0.25254 -0.01237 -0.24282 -0.01627 -0.29583 C -0.01692 -0.30463 -0.01796 -0.3037 -0.02174 -0.30694 L -0.03802 -0.27801 C -0.04622 -0.26342 -0.06601 -0.22708 -0.07317 -0.22176 L -0.08411 -0.21389 C -0.09817 -0.21967 -0.11263 -0.22384 -0.12656 -0.23148 C -0.19948 -0.27199 -0.1733 -0.25532 -0.20599 -0.27639 C -0.21575 -0.29028 -0.20924 -0.27963 -0.19609 -0.27315 C -0.19231 -0.27129 -0.18828 -0.27106 -0.18437 -0.27014 C -0.17526 -0.27176 -0.16601 -0.27037 -0.15729 -0.27477 C -0.15494 -0.27616 -0.15481 -0.28217 -0.15364 -0.28611 C -0.15169 -0.29236 -0.15026 -0.2993 -0.14817 -0.30532 C -0.14635 -0.31111 -0.14414 -0.3162 -0.14192 -0.32153 C -0.14114 -0.32315 -0.13984 -0.3243 -0.13919 -0.32639 C -0.1319 -0.34491 -0.1276 -0.36643 -0.12291 -0.38727 C -0.12161 -0.40903 -0.12018 -0.42129 -0.12474 -0.44676 C -0.12591 -0.4537 -0.12994 -0.45787 -0.13281 -0.46296 C -0.13684 -0.46991 -0.13645 -0.46898 -0.14101 -0.47083 C -0.14869 -0.46389 -0.15651 -0.45856 -0.16263 -0.44676 C -0.16783 -0.43704 -0.17083 -0.42407 -0.17617 -0.41458 C -0.1875 -0.39467 -0.16692 -0.43171 -0.19153 -0.38241 C -0.19492 -0.37569 -0.19843 -0.36898 -0.20247 -0.36319 C -0.2095 -0.35301 -0.22448 -0.33611 -0.23307 -0.33102 L -0.24127 -0.32639 C -0.27434 -0.33565 -0.27994 -0.33241 -0.3108 -0.36157 C -0.31536 -0.36597 -0.32005 -0.36991 -0.32434 -0.37454 C -0.3276 -0.37778 -0.33619 -0.39004 -0.33346 -0.38565 C -0.31783 -0.36065 -0.32786 -0.37083 -0.30091 -0.36319 C -0.28828 -0.36528 -0.26393 -0.35879 -0.25208 -0.38102 C -0.24921 -0.38634 -0.24791 -0.39375 -0.24583 -0.40023 C -0.24414 -0.41528 -0.24596 -0.40278 -0.24036 -0.42268 C -0.23502 -0.44166 -0.23515 -0.44259 -0.23138 -0.46134 C -0.23073 -0.46921 -0.23007 -0.47731 -0.22955 -0.48541 C -0.22916 -0.49004 -0.22851 -0.49491 -0.22864 -0.49977 C -0.22877 -0.51111 -0.22903 -0.52245 -0.23046 -0.53356 C -0.23086 -0.5368 -0.23294 -0.53866 -0.23398 -0.54166 C -0.23515 -0.54467 -0.23554 -0.54838 -0.23671 -0.55116 C -0.2388 -0.55602 -0.24401 -0.56412 -0.24401 -0.56412 C -0.24544 -0.56342 -0.24713 -0.56389 -0.24843 -0.5625 C -0.25 -0.56111 -0.25091 -0.5581 -0.25208 -0.55602 C -0.25481 -0.55162 -0.25742 -0.54722 -0.26028 -0.54329 C -0.26289 -0.53935 -0.26601 -0.53634 -0.26836 -0.53194 C -0.27356 -0.52222 -0.28815 -0.48472 -0.29817 -0.47569 C -0.3 -0.47407 -0.30169 -0.47222 -0.30364 -0.47083 C -0.30507 -0.46991 -0.30664 -0.46991 -0.30807 -0.46921 C -0.32083 -0.47083 -0.33346 -0.47083 -0.34609 -0.47407 C -0.35442 -0.47616 -0.37044 -0.48541 -0.37044 -0.48541 C -0.37161 -0.48634 -0.37278 -0.48773 -0.37408 -0.48866 C -0.37526 -0.48935 -0.37656 -0.48935 -0.37773 -0.49028 C -0.38046 -0.49259 -0.38294 -0.49629 -0.3858 -0.49815 C -0.39049 -0.50116 -0.39583 -0.50069 -0.40026 -0.50463 C -0.40703 -0.51065 -0.40377 -0.50879 -0.41028 -0.51111 C -0.41054 -0.50949 -0.41171 -0.50764 -0.41106 -0.50625 C -0.4039 -0.49051 -0.4 -0.49259 -0.38945 -0.48866 C -0.37213 -0.49282 -0.36132 -0.48842 -0.34882 -0.50463 C -0.34791 -0.50579 -0.34752 -0.50764 -0.347 -0.50949 C -0.34414 -0.51967 -0.33945 -0.54097 -0.33789 -0.54954 C -0.33567 -0.56296 -0.33437 -0.58148 -0.33255 -0.59467 C -0.33216 -0.59745 -0.33125 -0.6 -0.33073 -0.60254 C -0.3289 -0.6118 -0.32695 -0.62083 -0.32526 -0.62986 C -0.32395 -0.6375 -0.32304 -0.65254 -0.32252 -0.65717 C -0.32187 -0.66366 -0.32083 -0.67014 -0.31992 -0.67662 C -0.32005 -0.68009 -0.32096 -0.6956 -0.32174 -0.70069 C -0.32213 -0.70347 -0.32291 -0.70602 -0.32343 -0.70856 L -0.33528 -0.67986 C -0.33737 -0.67454 -0.33893 -0.66829 -0.34153 -0.66366 C -0.34309 -0.66111 -0.34466 -0.65856 -0.34609 -0.65555 C -0.34895 -0.64954 -0.35091 -0.6419 -0.35416 -0.63634 C -0.3582 -0.6294 -0.36341 -0.62477 -0.3677 -0.61875 C -0.3763 -0.60671 -0.38463 -0.59421 -0.39309 -0.58171 C -0.39674 -0.57639 -0.39961 -0.56921 -0.4039 -0.56574 C -0.41198 -0.55879 -0.41979 -0.55046 -0.42825 -0.54491 C -0.43437 -0.54074 -0.44101 -0.53958 -0.44726 -0.5368 C -0.44908 -0.53588 -0.45091 -0.53472 -0.45273 -0.53356 C -0.45963 -0.53403 -0.46653 -0.53426 -0.47343 -0.53518 C -0.47448 -0.53518 -0.47526 -0.53634 -0.47617 -0.5368 C -0.47734 -0.53727 -0.47864 -0.53773 -0.47981 -0.53842 C -0.48125 -0.54051 -0.48294 -0.54722 -0.48437 -0.54491 C -0.48567 -0.54236 -0.48216 -0.53912 -0.48073 -0.5368 C -0.47669 -0.53009 -0.47226 -0.52384 -0.46809 -0.51759 C -0.46692 -0.51574 -0.46575 -0.51389 -0.46445 -0.51273 C -0.45794 -0.50741 -0.45143 -0.50162 -0.44453 -0.49815 C -0.4375 -0.49467 -0.42291 -0.49166 -0.42291 -0.49166 C -0.41901 -0.49329 -0.41484 -0.49398 -0.41106 -0.49653 C -0.41015 -0.49722 -0.41002 -0.5 -0.40937 -0.50139 C -0.40612 -0.50856 -0.4026 -0.51528 -0.39934 -0.52222 C -0.39544 -0.53102 -0.39062 -0.54491 -0.38854 -0.5544 C -0.38645 -0.56366 -0.38554 -0.57361 -0.38398 -0.58333 C -0.38424 -0.58866 -0.38112 -0.63379 -0.39309 -0.63796 L -0.39752 -0.63958 C -0.40117 -0.63426 -0.40468 -0.6287 -0.40846 -0.62361 C -0.40976 -0.62153 -0.41171 -0.62083 -0.41289 -0.61875 C -0.42356 -0.59977 -0.41718 -0.60185 -0.43099 -0.58333 C -0.43841 -0.57338 -0.43593 -0.57639 -0.44908 -0.5625 C -0.45026 -0.56134 -0.45156 -0.56041 -0.45273 -0.55926 C -0.45494 -0.55694 -0.46198 -0.54768 -0.46445 -0.54629 C -0.46888 -0.54421 -0.47343 -0.54421 -0.47799 -0.54329 C -0.48346 -0.54421 -0.48893 -0.54421 -0.49427 -0.54629 C -0.49661 -0.54745 -0.4983 -0.55116 -0.50052 -0.55278 C -0.50195 -0.55393 -0.50364 -0.55393 -0.50507 -0.5544 C -0.50625 -0.55602 -0.50742 -0.5581 -0.50872 -0.55926 C -0.51158 -0.5618 -0.51471 -0.56366 -0.5177 -0.56574 C -0.51862 -0.5662 -0.51953 -0.56666 -0.52044 -0.56736 C -0.52174 -0.56829 -0.52291 -0.56921 -0.52408 -0.5706 C -0.52539 -0.57199 -0.5263 -0.5743 -0.52773 -0.57523 C -0.52903 -0.57639 -0.53073 -0.57639 -0.53216 -0.57685 C -0.53346 -0.57801 -0.53463 -0.57893 -0.5358 -0.58009 C -0.54388 -0.58842 -0.5401 -0.58819 -0.54388 -0.58819 L -0.54388 -0.58819 " pathEditMode="relative" ptsTypes="AAAAAAAAAAAAAAAAAAAAAAAAAAAAAAAAAAAAAAAAAAAAAAAAAAAAAAAAAAAAAAAAAAAAAAAAAAAAAAAAAAAAAAAAAAAAAAAAAAAAAAAAAAAAAAAAAAAAAAAAAAAAAAAAAAAAAA">
                                      <p:cBhvr>
                                        <p:cTn id="26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7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8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8" grpId="0" animBg="1"/>
      <p:bldP spid="49" grpId="0" animBg="1"/>
      <p:bldP spid="50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6454" y="217695"/>
            <a:ext cx="7912358" cy="95049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n w="6600">
                  <a:solidFill>
                    <a:srgbClr val="990000"/>
                  </a:solidFill>
                  <a:prstDash val="solid"/>
                </a:ln>
                <a:solidFill>
                  <a:srgbClr val="FF33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Наряди ёлочку красными кругами</a:t>
            </a:r>
            <a:endParaRPr lang="ru-RU" sz="3600" b="1" dirty="0">
              <a:ln w="6600">
                <a:solidFill>
                  <a:srgbClr val="990000"/>
                </a:solidFill>
                <a:prstDash val="solid"/>
              </a:ln>
              <a:solidFill>
                <a:srgbClr val="FF3300"/>
              </a:solidFill>
              <a:effectLst>
                <a:glow rad="228600">
                  <a:srgbClr val="FF0000">
                    <a:alpha val="40000"/>
                  </a:srgbClr>
                </a:glow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png-images.ru/wp-content/uploads/2014/11/fir_tree_PNG3694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50" y="883272"/>
            <a:ext cx="5311367" cy="590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g-fotki.yandex.ru/get/4126/185733802.27/0_a8603_1d330bc0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613" y="225166"/>
            <a:ext cx="1136372" cy="107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6505378" y="3512013"/>
            <a:ext cx="699796" cy="709127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686283" y="1460566"/>
            <a:ext cx="699796" cy="7091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1400548" y="5459936"/>
            <a:ext cx="699796" cy="709127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9566724" y="4554891"/>
            <a:ext cx="699796" cy="70912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9327756" y="1395751"/>
            <a:ext cx="699796" cy="709127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6540092" y="1482836"/>
            <a:ext cx="755779" cy="682690"/>
          </a:xfrm>
          <a:prstGeom prst="triangl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8472318" y="5514414"/>
            <a:ext cx="755779" cy="682690"/>
          </a:xfrm>
          <a:prstGeom prst="triangl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7396673" y="2498319"/>
            <a:ext cx="755779" cy="682690"/>
          </a:xfrm>
          <a:prstGeom prst="triangl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>
            <a:off x="11374528" y="4467808"/>
            <a:ext cx="755779" cy="682690"/>
          </a:xfrm>
          <a:prstGeom prst="triangl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/>
          <p:cNvSpPr/>
          <p:nvPr/>
        </p:nvSpPr>
        <p:spPr>
          <a:xfrm>
            <a:off x="10397148" y="1395751"/>
            <a:ext cx="755779" cy="682690"/>
          </a:xfrm>
          <a:prstGeom prst="triangl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>
            <a:off x="7465839" y="1463421"/>
            <a:ext cx="755779" cy="68269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498688" y="4511350"/>
            <a:ext cx="609600" cy="59560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1328654" y="1464951"/>
            <a:ext cx="609600" cy="59560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8501480" y="3601640"/>
            <a:ext cx="609600" cy="595605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9550395" y="5514389"/>
            <a:ext cx="609600" cy="59560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8438332" y="2572987"/>
            <a:ext cx="609600" cy="59560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0418732" y="2610233"/>
            <a:ext cx="609600" cy="59560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0543327" y="4611651"/>
            <a:ext cx="609600" cy="595605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8532706" y="4511350"/>
            <a:ext cx="609600" cy="59560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10453131" y="3468678"/>
            <a:ext cx="699796" cy="70912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7499104" y="5546247"/>
            <a:ext cx="699796" cy="70912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6530645" y="2542590"/>
            <a:ext cx="699796" cy="70912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8348136" y="1426074"/>
            <a:ext cx="699796" cy="70912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11400548" y="3529337"/>
            <a:ext cx="699796" cy="7091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Равнобедренный треугольник 53"/>
          <p:cNvSpPr/>
          <p:nvPr/>
        </p:nvSpPr>
        <p:spPr>
          <a:xfrm>
            <a:off x="6485064" y="4453811"/>
            <a:ext cx="755779" cy="682690"/>
          </a:xfrm>
          <a:prstGeom prst="triangl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9390435" y="2504771"/>
            <a:ext cx="699796" cy="709127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Равнобедренный треугольник 55"/>
          <p:cNvSpPr/>
          <p:nvPr/>
        </p:nvSpPr>
        <p:spPr>
          <a:xfrm>
            <a:off x="5645658" y="3397168"/>
            <a:ext cx="755779" cy="682690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Равнобедренный треугольник 56"/>
          <p:cNvSpPr/>
          <p:nvPr/>
        </p:nvSpPr>
        <p:spPr>
          <a:xfrm>
            <a:off x="9477305" y="3495115"/>
            <a:ext cx="755779" cy="68269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11409212" y="2599350"/>
            <a:ext cx="609600" cy="595605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708463" y="4554893"/>
            <a:ext cx="609600" cy="595605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6596075" y="5514389"/>
            <a:ext cx="699796" cy="709127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5708463" y="2507811"/>
            <a:ext cx="609600" cy="59560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7396673" y="3462672"/>
            <a:ext cx="699796" cy="7091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0508687" y="5487977"/>
            <a:ext cx="699796" cy="7091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5638935" y="5487795"/>
            <a:ext cx="699796" cy="7091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91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6.66667E-6 L 1.45833E-6 6.66667E-6 C 0.00234 0.00371 0.00469 0.00765 0.00716 0.01112 C 0.00807 0.01251 0.00912 0.0132 0.0099 0.01436 C 0.01094 0.01598 0.01159 0.01806 0.01263 0.01922 C 0.01432 0.0213 0.02109 0.02223 0.02162 0.02246 C 0.0263 0.022 0.04492 0.0213 0.05234 0.01922 C 0.05508 0.01853 0.05781 0.01667 0.06055 0.01598 C 0.06589 0.01459 0.07135 0.0139 0.07682 0.01274 C 0.078 0.01228 0.08177 0.01065 0.08307 0.0095 C 0.08412 0.0088 0.0849 0.00741 0.08581 0.00649 C 0.08646 0.00417 0.08711 0.00209 0.08763 6.66667E-6 C 0.08802 -0.00161 0.08854 -0.00647 0.08854 -0.00485 C 0.08854 0.00371 0.08698 0.00394 0.0849 0.01112 C 0.08451 0.01274 0.08451 0.01459 0.08399 0.01598 C 0.08333 0.01783 0.08203 0.01899 0.08125 0.02084 C 0.08047 0.02269 0.08034 0.02547 0.07956 0.02732 C 0.07669 0.03311 0.0724 0.03658 0.07044 0.04329 C 0.06953 0.04653 0.06888 0.05001 0.06771 0.05302 C 0.06654 0.05603 0.06458 0.05811 0.06328 0.06089 C 0.0625 0.06251 0.06211 0.06436 0.06146 0.06575 C 0.06055 0.0676 0.05951 0.06899 0.05872 0.07061 C 0.05651 0.07524 0.05599 0.07825 0.05326 0.08195 C 0.05182 0.0838 0.05026 0.08496 0.04883 0.08658 C 0.04544 0.09075 0.04245 0.0963 0.0388 0.09954 C 0.03698 0.10116 0.03529 0.10302 0.03346 0.1044 C 0.03164 0.10556 0.02969 0.10626 0.028 0.10765 C 0.02643 0.1088 0.02513 0.11112 0.02344 0.11228 C 0.02201 0.11343 0.02044 0.11343 0.01888 0.1139 L 0.01081 0.11714 C 0.00274 0.11667 -0.00547 0.11737 -0.01354 0.11552 C -0.01706 0.11482 -0.02018 0.11089 -0.02357 0.10927 C -0.03854 0.10186 -0.03828 0.10302 -0.05247 0.10116 C -0.05612 0.10001 -0.05976 0.09931 -0.06328 0.09792 C -0.0651 0.09723 -0.0668 0.09538 -0.06875 0.09468 C -0.07109 0.09376 -0.07357 0.09376 -0.07591 0.09306 C -0.07982 0.09214 -0.08372 0.09098 -0.08763 0.08982 C -0.08854 0.09098 -0.09023 0.09121 -0.09036 0.09306 C -0.09062 0.09491 -0.08932 0.09653 -0.08854 0.09792 C -0.08724 0.1007 -0.08568 0.10348 -0.08411 0.10603 C -0.08151 0.10996 -0.07825 0.11251 -0.07591 0.11714 C -0.07383 0.12153 -0.07213 0.12663 -0.06966 0.1301 C -0.06693 0.13357 -0.06341 0.13473 -0.06055 0.13797 C -0.05755 0.14167 -0.0556 0.14792 -0.05247 0.15093 C -0.04414 0.1588 -0.03463 0.16274 -0.0263 0.17015 C -0.01562 0.17964 -0.01302 0.18288 -0.00091 0.18936 C 0.00768 0.19422 0.01654 0.19792 0.02526 0.20232 C 0.02956 0.2044 0.03359 0.20765 0.03789 0.2088 C 0.07044 0.21737 0.05417 0.21413 0.08672 0.21829 C 0.10052 0.21783 0.11445 0.21829 0.12826 0.21667 C 0.13828 0.21552 0.14818 0.21251 0.15807 0.21042 L 0.17253 0.20718 C 0.18359 0.20163 0.18906 0.19839 0.20065 0.19422 C 0.20443 0.19283 0.20846 0.19214 0.21237 0.19098 C 0.2138 0.19005 0.21537 0.18913 0.2168 0.18774 C 0.22552 0.18079 0.21927 0.18473 0.225 0.18149 C 0.22617 0.17987 0.22734 0.17802 0.22865 0.17663 C 0.22943 0.1757 0.2306 0.17593 0.23138 0.17501 C 0.23333 0.17223 0.2349 0.16853 0.23672 0.16528 C 0.23763 0.16366 0.23867 0.16228 0.23945 0.16065 C 0.24323 0.15163 0.24141 0.15649 0.24492 0.14607 C 0.24518 0.14399 0.24544 0.1419 0.24583 0.13959 C 0.24609 0.13797 0.24675 0.13311 0.24675 0.13496 C 0.24675 0.14075 0.24596 0.14561 0.24492 0.15093 C 0.24427 0.15371 0.24362 0.15626 0.2431 0.15903 C 0.24063 0.172 0.24401 0.15857 0.24037 0.17177 C 0.23893 0.18496 0.24037 0.17524 0.23672 0.18936 C 0.23607 0.19214 0.23568 0.19491 0.2349 0.19746 C 0.22774 0.22061 0.23737 0.18288 0.22956 0.21343 C 0.22878 0.21621 0.22852 0.21899 0.22774 0.22153 C 0.22695 0.22385 0.22578 0.2257 0.225 0.22802 C 0.21276 0.26065 0.23086 0.21436 0.21953 0.24237 C 0.21888 0.24399 0.21836 0.24561 0.21771 0.24723 C 0.2168 0.25001 0.21615 0.25278 0.2151 0.25533 C 0.2099 0.26783 0.21159 0.26181 0.20599 0.27292 C 0.20104 0.28288 0.20573 0.27686 0.19883 0.28751 C 0.19622 0.29144 0.19336 0.29468 0.19063 0.29862 C 0.18971 0.30001 0.18047 0.31436 0.17891 0.31621 C 0.17682 0.31899 0.17461 0.32153 0.17253 0.32431 C 0.16953 0.32848 0.16667 0.33334 0.16354 0.33728 C 0.16094 0.34028 0.15794 0.34214 0.15547 0.34515 C 0.13672 0.36806 0.16211 0.34329 0.14089 0.35973 C 0.13867 0.36135 0.13672 0.36366 0.13464 0.36598 C 0.13242 0.36853 0.1306 0.37223 0.12826 0.37408 C 0.12669 0.37547 0.12474 0.37524 0.12292 0.3757 C 0.1207 0.37894 0.11888 0.38265 0.11654 0.38542 C 0.11185 0.39098 0.09753 0.40278 0.09401 0.40464 C 0.08854 0.40741 0.08307 0.4095 0.07774 0.41274 C 0.07487 0.41436 0.0724 0.41737 0.06953 0.41899 C 0.06719 0.42061 0.06471 0.42107 0.06237 0.42223 C 0.05925 0.42385 0.05638 0.42616 0.05326 0.42709 C 0.04701 0.42894 0.04063 0.42917 0.03425 0.43033 C 0.02448 0.43218 0.0043 0.43704 -0.00638 0.43843 C -0.01927 0.43982 -0.03229 0.44052 -0.04518 0.44167 L -0.0931 0.44005 C -0.09766 0.43959 -0.10143 0.43751 -0.10573 0.43519 C -0.10664 0.43473 -0.10755 0.43403 -0.10846 0.43357 C -0.11003 0.43288 -0.11146 0.43241 -0.11302 0.43195 C -0.11445 0.43033 -0.11601 0.42871 -0.11758 0.42709 C -0.11849 0.42616 -0.11927 0.42478 -0.12018 0.42385 C -0.12565 0.41899 -0.12357 0.42269 -0.12838 0.41737 C -0.13021 0.41552 -0.13203 0.4132 -0.13372 0.41112 C -0.13463 0.40996 -0.13568 0.40927 -0.13646 0.40788 C -0.13737 0.40626 -0.13815 0.40417 -0.13919 0.40302 C -0.13997 0.40209 -0.14101 0.40209 -0.14193 0.4014 C -0.1431 0.40047 -0.1444 0.39954 -0.14557 0.39815 C -0.15404 0.38728 -0.14193 0.39908 -0.15182 0.39028 C -0.15247 0.38866 -0.15273 0.38658 -0.15365 0.38542 C -0.15898 0.37871 -0.1569 0.38496 -0.16185 0.38056 C -0.1625 0.37987 -0.16302 0.37848 -0.16354 0.37732 L -0.16354 0.37732 " pathEditMode="relative" ptsTypes="AAAAAAAAAAAAAAAAAAAAAAAAAAAAAAAAAAAAAAAAAAAAAAAAAAAAAAAAAAAAAAAAAAAAAAAAAAAAAAAAAAAAAAAAAAAAAAAAAAAAAAAAAAAAAAA">
                                      <p:cBhvr>
                                        <p:cTn id="2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875E-6 5.55556E-6 L -6.875E-6 5.55556E-6 C 0.00299 0.00626 0.00442 0.01112 0.0082 0.01459 C 0.00898 0.01528 0.01002 0.01552 0.0108 0.01621 C 0.01419 0.01552 0.01757 0.01528 0.02083 0.01459 C 0.02174 0.01436 0.02278 0.01389 0.02356 0.01297 C 0.0246 0.01158 0.02525 0.0095 0.02617 0.00811 C 0.02708 0.00695 0.02799 0.00602 0.0289 0.00487 C 0.03137 -0.00786 0.02773 0.00903 0.03255 -0.00462 C 0.03346 -0.00717 0.03359 -0.01018 0.03437 -0.01273 C 0.03489 -0.01458 0.03554 -0.01597 0.03619 -0.01759 C 0.03645 -0.01967 0.03658 -0.02198 0.0371 -0.02407 C 0.03749 -0.02615 0.03867 -0.028 0.03893 -0.03055 C 0.03984 -0.03888 0.0401 -0.04768 0.04075 -0.05624 C 0.04023 -0.07175 0.04023 -0.08078 0.03893 -0.09467 C 0.03867 -0.09698 0.0384 -0.09907 0.03801 -0.10115 C 0.03749 -0.103 0.03671 -0.10439 0.03619 -0.10601 C 0.0358 -0.10763 0.03567 -0.10925 0.03528 -0.11087 C 0.03229 -0.12036 0.0332 -0.1199 0.0289 -0.12198 C 0.02773 -0.12268 0.02656 -0.12314 0.02538 -0.12361 C 0.01744 -0.12268 0.00963 -0.12245 0.00182 -0.12036 C -0.00105 -0.11967 -0.00352 -0.11666 -0.00626 -0.1155 C -0.00873 -0.11458 -0.01107 -0.11458 -0.01355 -0.11388 C -0.01446 -0.11296 -0.0155 -0.11226 -0.01628 -0.11087 C -0.01837 -0.10694 -0.01785 -0.10578 -0.01902 -0.10115 C -0.01954 -0.09884 -0.02019 -0.09675 -0.02071 -0.09467 C -0.02058 -0.08796 -0.02318 -0.06527 -0.01811 -0.05624 C -0.01732 -0.05486 -0.01628 -0.05393 -0.01537 -0.053 C -0.01472 -0.05138 -0.0142 -0.04953 -0.01355 -0.04814 C -0.01238 -0.0456 -0.0099 -0.04143 -0.00808 -0.04004 C -0.00704 -0.03935 -0.00079 -0.03726 -6.875E-6 -0.0368 C 0.0052 -0.03796 0.01028 -0.03865 0.01536 -0.04004 C 0.01627 -0.04027 0.01731 -0.04073 0.01809 -0.04166 C 0.02486 -0.04976 0.01705 -0.04421 0.02356 -0.04814 C 0.0259 -0.06087 0.02226 -0.04606 0.02708 -0.05462 C 0.02864 -0.05717 0.02955 -0.06087 0.03072 -0.06411 L 0.03255 -0.06898 C 0.0332 -0.0706 0.03398 -0.07198 0.03437 -0.07384 C 0.03502 -0.07708 0.03528 -0.08055 0.03619 -0.08356 C 0.0384 -0.09143 0.03749 -0.08773 0.03893 -0.09467 C 0.03827 -0.1081 0.03788 -0.12152 0.0371 -0.13495 C 0.03697 -0.13657 0.03645 -0.13796 0.03619 -0.13981 C 0.0358 -0.14236 0.03606 -0.14536 0.03528 -0.14768 C 0.03476 -0.14907 0.03346 -0.14884 0.03255 -0.1493 C 0.03189 -0.15092 0.03163 -0.153 0.03072 -0.15416 C 0.02994 -0.15532 0.0289 -0.15532 0.02799 -0.15578 C 0.02656 -0.15648 0.02499 -0.15671 0.02356 -0.1574 C 0.02226 -0.15786 0.02109 -0.15856 0.01992 -0.15902 C -0.00847 -0.15856 -0.03673 -0.15902 -0.06498 -0.1574 C -0.06615 -0.1574 -0.06693 -0.15555 -0.06771 -0.15416 C -0.06993 -0.15069 -0.0741 -0.14282 -0.0741 -0.14282 C -0.07631 -0.12245 -0.07331 -0.14444 -0.07683 -0.13009 C -0.08035 -0.1155 -0.07501 -0.13101 -0.07956 -0.11874 C -0.07891 -0.10694 -0.07839 -0.09513 -0.07774 -0.08356 C -0.07748 -0.08078 -0.07761 -0.07777 -0.07683 -0.07546 C -0.07488 -0.07036 -0.07149 -0.06759 -0.06954 -0.06249 C -0.06902 -0.06087 -0.06876 -0.05879 -0.06771 -0.05786 C -0.06641 -0.05648 -0.06472 -0.05671 -0.06329 -0.05624 C -0.06238 -0.05462 -0.06186 -0.05161 -0.06055 -0.05138 C -0.05639 -0.05046 -0.05196 -0.05092 -0.04792 -0.053 C -0.04649 -0.0537 -0.0461 -0.05717 -0.04519 -0.05925 C -0.04454 -0.06087 -0.04389 -0.06249 -0.04337 -0.06411 C -0.04298 -0.06573 -0.04311 -0.06759 -0.04245 -0.06898 C -0.0418 -0.0706 -0.04063 -0.07106 -0.03972 -0.07222 C -0.03751 -0.09259 -0.0405 -0.0706 -0.03699 -0.08518 C -0.03529 -0.09236 -0.03699 -0.09004 -0.03516 -0.09629 C -0.03477 -0.09814 -0.03399 -0.09953 -0.03347 -0.10115 C -0.03373 -0.10763 -0.03386 -0.11411 -0.03438 -0.12036 C -0.03438 -0.12222 -0.03464 -0.12384 -0.03516 -0.12523 C -0.03686 -0.12893 -0.04063 -0.13495 -0.04063 -0.13495 C -0.04089 -0.13657 -0.04089 -0.13842 -0.04154 -0.13981 C -0.04219 -0.1412 -0.04337 -0.14166 -0.04428 -0.14282 C -0.04519 -0.14444 -0.04597 -0.14629 -0.04701 -0.14768 C -0.05235 -0.15532 -0.05235 -0.15393 -0.05873 -0.15902 C -0.0599 -0.15995 -0.06107 -0.16134 -0.06238 -0.16226 C -0.06381 -0.16296 -0.06537 -0.16342 -0.0668 -0.16388 C -0.07045 -0.16504 -0.0741 -0.16643 -0.07774 -0.16712 C -0.08373 -0.16805 -0.08972 -0.16805 -0.09571 -0.16851 C -0.106 -0.16805 -0.11628 -0.16898 -0.12644 -0.16712 C -0.12774 -0.16689 -0.12813 -0.16342 -0.12917 -0.16226 C -0.12995 -0.16134 -0.131 -0.16111 -0.13191 -0.16064 C -0.13282 -0.15948 -0.13386 -0.15879 -0.13464 -0.1574 C -0.13594 -0.15486 -0.13699 -0.15185 -0.13829 -0.1493 C -0.13907 -0.14768 -0.13998 -0.14606 -0.14089 -0.14444 C -0.14128 -0.14282 -0.14141 -0.1412 -0.1418 -0.13981 C -0.14258 -0.1368 -0.14389 -0.13448 -0.14454 -0.13171 C -0.14519 -0.12916 -0.14493 -0.12615 -0.14545 -0.12361 C -0.15157 -0.09073 -0.14493 -0.13518 -0.15001 -0.09953 C -0.14975 -0.08773 -0.14962 -0.07592 -0.1491 -0.06411 C -0.14896 -0.06249 -0.14857 -0.06087 -0.14818 -0.05925 C -0.1474 -0.05648 -0.14675 -0.05347 -0.14545 -0.05138 C -0.14428 -0.04953 -0.14245 -0.0493 -0.14089 -0.04814 C -0.13998 -0.04652 -0.13933 -0.04467 -0.13829 -0.04328 C -0.13633 -0.04073 -0.13412 -0.03981 -0.13191 -0.03842 C -0.13021 -0.03888 -0.11719 -0.03958 -0.1129 -0.0449 C -0.11212 -0.04606 -0.11173 -0.04814 -0.11107 -0.04976 C -0.11003 -0.05254 -0.10873 -0.05509 -0.10756 -0.05786 C -0.106 -0.07083 -0.10613 -0.06597 -0.10756 -0.08518 C -0.10769 -0.08726 -0.10782 -0.08958 -0.10847 -0.09143 C -0.10899 -0.09351 -0.11029 -0.09467 -0.11107 -0.09629 C -0.11928 -0.11365 -0.1142 -0.10694 -0.12019 -0.11388 C -0.12045 -0.1155 -0.12045 -0.11759 -0.1211 -0.11874 C -0.12175 -0.1199 -0.12292 -0.11967 -0.12383 -0.12036 C -0.13074 -0.12661 -0.1224 -0.12129 -0.12917 -0.12523 C -0.13008 -0.12685 -0.13074 -0.12916 -0.13191 -0.13009 C -0.13477 -0.13194 -0.14089 -0.13333 -0.14089 -0.13333 C -0.14219 -0.13425 -0.14324 -0.13564 -0.14454 -0.13657 C -0.14597 -0.13726 -0.14753 -0.13819 -0.1491 -0.13819 C -0.16628 -0.13819 -0.18347 -0.13703 -0.20053 -0.13657 C -0.20326 -0.13541 -0.206 -0.13448 -0.20873 -0.13333 C -0.20964 -0.13286 -0.21055 -0.1324 -0.21146 -0.13171 C -0.21303 -0.13032 -0.21459 -0.1287 -0.21589 -0.12685 C -0.21693 -0.12546 -0.21771 -0.12337 -0.21863 -0.12198 C -0.21954 -0.12083 -0.22045 -0.1199 -0.22136 -0.11874 C -0.22201 -0.11666 -0.22253 -0.11458 -0.22318 -0.11249 C -0.2237 -0.11064 -0.22449 -0.10925 -0.22501 -0.10763 C -0.2254 -0.10601 -0.22553 -0.10416 -0.22592 -0.10277 C -0.2267 -0.09999 -0.22774 -0.09745 -0.22865 -0.09467 C -0.22891 -0.09097 -0.22917 -0.08726 -0.22956 -0.08356 C -0.23008 -0.078 -0.23126 -0.07291 -0.23126 -0.06736 C -0.23152 -0.05717 -0.23139 -0.04698 -0.23035 -0.0368 C -0.23008 -0.03379 -0.22852 -0.03148 -0.22774 -0.02893 C -0.22709 -0.02685 -0.22696 -0.02384 -0.22592 -0.02245 C -0.22488 -0.02106 -0.22344 -0.02129 -0.22227 -0.02083 C -0.22084 -0.02013 -0.21928 -0.01967 -0.21771 -0.01921 C -0.2129 -0.02036 -0.20795 -0.02036 -0.20326 -0.02245 C -0.20183 -0.02314 -0.20092 -0.02592 -0.19975 -0.02731 C -0.19792 -0.02916 -0.1961 -0.03055 -0.19428 -0.03194 C -0.19337 -0.03356 -0.19258 -0.03564 -0.19154 -0.0368 C -0.19076 -0.03773 -0.18972 -0.03773 -0.18881 -0.03842 C -0.1879 -0.03935 -0.18699 -0.0405 -0.18607 -0.04166 C -0.18386 -0.05578 -0.18373 -0.05138 -0.18516 -0.06736 C -0.18542 -0.06898 -0.18555 -0.07083 -0.18607 -0.07222 C -0.18764 -0.07592 -0.18972 -0.0787 -0.19154 -0.08194 C -0.19532 -0.08842 -0.19571 -0.09004 -0.19975 -0.09467 C -0.20118 -0.09652 -0.20274 -0.09791 -0.20417 -0.09953 C -0.20548 -0.10092 -0.20639 -0.10323 -0.20782 -0.10439 C -0.20925 -0.10555 -0.21081 -0.10532 -0.21238 -0.10601 C -0.21329 -0.10763 -0.21394 -0.10948 -0.21511 -0.11087 C -0.21641 -0.11226 -0.21811 -0.11273 -0.21954 -0.11388 C -0.22605 -0.11921 -0.22019 -0.11643 -0.22956 -0.11874 C -0.25001 -0.11782 -0.27058 -0.11874 -0.29089 -0.1155 C -0.29245 -0.11527 -0.29285 -0.11134 -0.29363 -0.10925 C -0.29675 -0.10138 -0.29402 -0.10694 -0.29818 -0.09953 C -0.30001 -0.08981 -0.29779 -0.09953 -0.30183 -0.08981 C -0.30287 -0.08749 -0.30365 -0.08448 -0.30456 -0.08194 C -0.30548 -0.05856 -0.30652 -0.04953 -0.30365 -0.02407 C -0.30339 -0.02152 -0.29923 -0.01712 -0.29818 -0.01597 C -0.29519 -0.01643 -0.29193 -0.01573 -0.2892 -0.01759 C -0.28829 -0.01828 -0.28829 -0.02083 -0.28829 -0.02245 C -0.28829 -0.0331 -0.2879 -0.04861 -0.29089 -0.05925 C -0.29154 -0.06157 -0.2918 -0.06411 -0.29271 -0.06573 C -0.2935 -0.06689 -0.29454 -0.06689 -0.29545 -0.06736 C -0.29636 -0.06898 -0.29753 -0.07036 -0.29818 -0.07222 C -0.2987 -0.07361 -0.29831 -0.07592 -0.2991 -0.07708 C -0.30027 -0.07893 -0.30209 -0.07916 -0.30365 -0.08032 C -0.30456 -0.08194 -0.30521 -0.08379 -0.30626 -0.08518 C -0.31068 -0.08981 -0.31498 -0.09097 -0.31993 -0.09305 C -0.33347 -0.09259 -0.34701 -0.09328 -0.36055 -0.09143 C -0.36277 -0.0912 -0.36472 -0.08796 -0.3668 -0.08657 C -0.36837 -0.08587 -0.36993 -0.08564 -0.37136 -0.08518 C -0.37318 -0.08356 -0.37514 -0.08217 -0.37683 -0.08032 C -0.37839 -0.07847 -0.37969 -0.07546 -0.38126 -0.07384 C -0.38334 -0.07175 -0.38555 -0.0706 -0.38764 -0.06898 C -0.39636 -0.05347 -0.39792 -0.05486 -0.40118 -0.03356 L -0.40574 -0.00462 C -0.40482 0.01274 -0.406 0.02593 -0.40118 0.04028 C -0.40053 0.04214 -0.39936 0.04352 -0.39844 0.04514 C -0.39792 0.04723 -0.39766 0.04977 -0.39662 0.05139 C -0.39571 0.05325 -0.39428 0.05348 -0.39311 0.05464 C -0.38764 0.06019 -0.39337 0.05718 -0.38399 0.0595 C -0.38008 0.05903 -0.37592 0.06019 -0.37227 0.05788 C -0.3711 0.05718 -0.37136 0.05371 -0.37136 0.05139 C -0.37136 0.03612 -0.37097 0.03889 -0.3741 0.03056 C -0.37436 0.02848 -0.37423 0.02593 -0.37501 0.02408 C -0.37865 0.01482 -0.37891 0.01552 -0.38308 0.01297 C -0.39089 -0.00092 -0.38594 0.00371 -0.39844 0.00163 C -0.43425 0.00834 -0.40235 0.00024 -0.42383 0.00973 L -0.431 0.01297 C -0.43842 0.02153 -0.42696 0.00857 -0.44011 0.02107 C -0.45183 0.03218 -0.44337 0.02663 -0.45001 0.03056 C -0.45027 0.03218 -0.45027 0.03403 -0.45092 0.03542 C -0.45248 0.03913 -0.45626 0.04514 -0.45626 0.04514 C -0.45691 0.04723 -0.4573 0.04954 -0.45808 0.05139 C -0.45886 0.05325 -0.46016 0.0544 -0.46081 0.05626 C -0.46173 0.05927 -0.46199 0.06274 -0.46264 0.06598 C -0.46329 0.06876 -0.46394 0.0713 -0.46446 0.07408 C -0.46485 0.07616 -0.46498 0.07825 -0.46537 0.08033 C -0.46589 0.08427 -0.46654 0.08797 -0.46719 0.09167 C -0.4668 0.10672 -0.46706 0.12177 -0.46628 0.13658 C -0.46615 0.13889 -0.46342 0.14584 -0.46264 0.14792 C -0.46173 0.15001 -0.46094 0.15255 -0.4599 0.1544 C -0.45769 0.15834 -0.45443 0.16089 -0.45183 0.16389 C -0.44896 0.16737 -0.44701 0.1713 -0.44363 0.17362 C -0.44219 0.17454 -0.44063 0.17477 -0.4392 0.17524 C -0.43217 0.17385 -0.43165 0.17755 -0.42917 0.16876 C -0.42878 0.16737 -0.42865 0.16552 -0.42826 0.16389 C -0.42891 0.15764 -0.42943 0.15116 -0.43008 0.14468 C -0.43035 0.14306 -0.43048 0.14121 -0.431 0.13982 C -0.43178 0.13797 -0.43269 0.13635 -0.43373 0.13496 C -0.43516 0.13311 -0.43673 0.13195 -0.43829 0.13033 C -0.44141 0.12177 -0.43881 0.12686 -0.44636 0.12061 C -0.45131 0.11667 -0.45886 0.10834 -0.46355 0.10764 L -0.47436 0.10602 C -0.48021 0.1095 -0.47383 0.1051 -0.47982 0.11251 C -0.48087 0.11389 -0.4823 0.11459 -0.48347 0.11575 C -0.4849 0.11737 -0.48646 0.11876 -0.4879 0.12061 C -0.49245 0.12593 -0.49089 0.12547 -0.4961 0.13033 C -0.4974 0.13149 -0.50131 0.13288 -0.50235 0.13334 C -0.50326 0.13496 -0.50417 0.13681 -0.50508 0.1382 C -0.50626 0.14005 -0.50769 0.14098 -0.50873 0.14306 C -0.50964 0.14491 -0.5099 0.14746 -0.51055 0.14954 C -0.51238 0.16644 -0.5099 0.14862 -0.5142 0.16552 C -0.51472 0.1676 -0.51485 0.16991 -0.51511 0.172 C -0.51811 0.20348 -0.51771 0.19352 -0.51771 0.21552 L -0.51771 0.21552 " pathEditMode="relative" ptsTypes="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5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6.2963E-6 L 2.08333E-6 6.2963E-6 C 0.00065 -0.00532 0.00104 -0.01087 0.00182 -0.0162 C 0.00221 -0.01851 0.00352 -0.02013 0.00365 -0.02245 C 0.00391 -0.028 0.00326 -0.03333 0.00273 -0.03865 C 0.0026 -0.04073 0.0026 -0.04328 0.00182 -0.04513 C 0.0013 -0.04652 2.08333E-6 -0.04721 -0.00091 -0.04814 C -0.00169 -0.05046 -0.00247 -0.05277 -0.00352 -0.05462 C -0.00534 -0.05786 -0.00859 -0.05948 -0.01081 -0.0611 C -0.01172 -0.06272 -0.01237 -0.06481 -0.01354 -0.06596 C -0.01745 -0.0699 -0.01667 -0.06712 -0.01979 -0.06434 C -0.0207 -0.06365 -0.02161 -0.06319 -0.02253 -0.06272 C -0.02448 -0.05925 -0.02578 -0.05763 -0.02708 -0.053 C -0.03073 -0.03981 -0.02461 -0.05717 -0.02982 -0.04351 C -0.02904 -0.03032 -0.03112 -0.02777 -0.02526 -0.02245 C -0.02409 -0.02152 -0.02279 -0.02152 -0.02161 -0.02083 C -0.0207 -0.02198 -0.01966 -0.02268 -0.01888 -0.02407 C -0.01549 -0.03147 -0.01706 -0.0412 -0.01797 -0.04976 C -0.01823 -0.05184 -0.01927 -0.053 -0.01979 -0.05462 C -0.02135 -0.06249 -0.02005 -0.0574 -0.02344 -0.06596 C -0.02409 -0.06759 -0.02448 -0.06944 -0.02526 -0.07083 C -0.02695 -0.07384 -0.02852 -0.0743 -0.03073 -0.07546 C -0.03151 -0.07708 -0.03229 -0.07939 -0.03333 -0.08032 C -0.03477 -0.08171 -0.03633 -0.08147 -0.03789 -0.08194 C -0.04544 -0.08448 -0.0487 -0.08471 -0.05781 -0.0868 C -0.0668 -0.08564 -0.07591 -0.08495 -0.0849 -0.08356 C -0.08607 -0.08333 -0.08737 -0.08286 -0.08854 -0.08194 C -0.10078 -0.07268 -0.08255 -0.08402 -0.09388 -0.07708 C -0.09453 -0.07453 -0.09518 -0.07198 -0.0957 -0.06921 C -0.09727 -0.06087 -0.09805 -0.04305 -0.09844 -0.03865 C -0.09766 -0.02337 -0.09805 -0.0243 -0.09661 -0.01296 C -0.09635 -0.01064 -0.09622 -0.00856 -0.0957 -0.00647 C -0.09453 -0.00161 -0.0931 -0.00092 -0.09115 0.00325 C -0.08802 0.00996 -0.09115 0.00695 -0.08672 0.00973 C -0.08333 0.00904 -0.07982 0.01019 -0.07669 0.00811 C -0.07565 0.00718 -0.07643 0.00348 -0.07591 0.00163 C -0.07513 -0.00092 -0.07409 -0.00277 -0.07318 -0.00485 C -0.07214 -0.01018 -0.07188 -0.01296 -0.06953 -0.01782 C -0.06875 -0.01921 -0.06771 -0.0199 -0.0668 -0.02083 C -0.06419 -0.03518 -0.06341 -0.03448 -0.0668 -0.05462 C -0.06732 -0.05786 -0.06914 -0.06018 -0.07044 -0.06272 C -0.07083 -0.06342 -0.07839 -0.07823 -0.08125 -0.08032 C -0.08268 -0.08147 -0.08424 -0.08147 -0.08581 -0.08194 C -0.08958 -0.08703 -0.09102 -0.08934 -0.0957 -0.09328 C -0.10117 -0.09768 -0.1 -0.09536 -0.10482 -0.09814 C -0.10625 -0.09907 -0.10768 -0.10046 -0.10924 -0.10138 C -0.11172 -0.10254 -0.11419 -0.103 -0.11654 -0.10439 L -0.12188 -0.10763 C -0.15911 -0.10624 -0.15299 -0.11087 -0.18151 -0.09814 C -0.18451 -0.09675 -0.18789 -0.09536 -0.19063 -0.09328 C -0.1987 -0.08657 -0.1918 -0.09073 -0.1987 -0.08194 C -0.19948 -0.08101 -0.20052 -0.08101 -0.20143 -0.08032 C -0.20234 -0.07569 -0.20339 -0.07106 -0.20326 -0.06596 C -0.20299 -0.05578 -0.20326 -0.04513 -0.20143 -0.03541 C -0.19961 -0.02546 -0.19688 -0.02684 -0.19336 -0.02407 C -0.19206 -0.02314 -0.19102 -0.02152 -0.18971 -0.02083 C -0.18789 -0.0199 -0.18607 -0.02013 -0.18424 -0.01921 C -0.17083 -0.01388 -0.1862 -0.01735 -0.16706 -0.01458 C -0.1599 -0.0155 -0.1526 -0.01643 -0.14544 -0.01782 C -0.14388 -0.01805 -0.14232 -0.01828 -0.14089 -0.01921 C -0.13451 -0.02453 -0.13698 -0.02546 -0.1319 -0.03055 C -0.13099 -0.03147 -0.13008 -0.03171 -0.12917 -0.03217 C -0.12826 -0.03379 -0.12708 -0.03495 -0.12643 -0.03703 C -0.12448 -0.04397 -0.12617 -0.06527 -0.12643 -0.06759 C -0.12669 -0.06967 -0.12839 -0.07059 -0.12917 -0.07245 C -0.13008 -0.0743 -0.13086 -0.07684 -0.1319 -0.0787 C -0.13268 -0.08055 -0.13372 -0.08194 -0.13464 -0.08356 C -0.13581 -0.0861 -0.13672 -0.08934 -0.13815 -0.09166 C -0.13945 -0.09374 -0.14128 -0.09444 -0.14271 -0.09652 C -0.14401 -0.09837 -0.14492 -0.10115 -0.14635 -0.10277 C -0.14831 -0.10532 -0.15065 -0.10694 -0.1526 -0.10925 C -0.1543 -0.1111 -0.1556 -0.11388 -0.15716 -0.11573 C -0.15885 -0.11759 -0.16081 -0.11874 -0.16263 -0.12059 C -0.16419 -0.12198 -0.16563 -0.1236 -0.16706 -0.12546 C -0.16836 -0.12684 -0.16953 -0.1287 -0.1707 -0.13032 C -0.17643 -0.1368 -0.1737 -0.13309 -0.17891 -0.13819 C -0.18529 -0.14467 -0.18112 -0.14212 -0.18698 -0.14467 C -0.18815 -0.14583 -0.18932 -0.14698 -0.19063 -0.14791 C -0.19753 -0.15254 -0.1974 -0.15231 -0.20326 -0.15439 C -0.20443 -0.15532 -0.2056 -0.15694 -0.2069 -0.15763 C -0.20859 -0.15856 -0.21042 -0.15902 -0.21224 -0.15902 C -0.22161 -0.15902 -0.23099 -0.15809 -0.24036 -0.15763 C -0.24766 -0.15647 -0.25169 -0.15694 -0.25833 -0.15277 C -0.27279 -0.14351 -0.26042 -0.14791 -0.27279 -0.14467 C -0.27461 -0.14351 -0.27643 -0.14235 -0.27826 -0.14143 C -0.27943 -0.14073 -0.28073 -0.14073 -0.2819 -0.13981 C -0.28346 -0.13865 -0.2849 -0.13657 -0.28633 -0.13495 C -0.28698 -0.13333 -0.2875 -0.13171 -0.28815 -0.13032 C -0.29089 -0.12476 -0.29427 -0.12059 -0.29635 -0.11411 C -0.29831 -0.10786 -0.29792 -0.10601 -0.29909 -0.09976 C -0.29961 -0.09652 -0.30026 -0.09328 -0.30078 -0.09004 C -0.30273 -0.07059 -0.30247 -0.07708 -0.3 -0.04513 C -0.29961 -0.04166 -0.29974 -0.03726 -0.29818 -0.03541 C -0.29219 -0.02823 -0.29883 -0.03657 -0.29271 -0.02731 C -0.29154 -0.02569 -0.29036 -0.02407 -0.28906 -0.02245 C -0.2849 -0.0236 -0.28047 -0.02314 -0.27643 -0.02569 C -0.27279 -0.028 -0.27031 -0.03541 -0.26654 -0.03703 L -0.26289 -0.03865 C -0.26107 -0.0412 -0.25938 -0.04397 -0.25742 -0.04652 C -0.25547 -0.04953 -0.25313 -0.05161 -0.25117 -0.05462 C -0.24128 -0.06921 -0.25182 -0.05717 -0.24206 -0.06759 C -0.24128 -0.06967 -0.23763 -0.07916 -0.23763 -0.08032 C -0.23711 -0.08842 -0.23776 -0.09652 -0.23854 -0.10439 C -0.23867 -0.10647 -0.23971 -0.10786 -0.24036 -0.10925 C -0.24375 -0.11759 -0.24362 -0.11666 -0.24753 -0.12384 C -0.24779 -0.12546 -0.24792 -0.12708 -0.24844 -0.1287 C -0.24909 -0.13055 -0.25013 -0.13194 -0.25117 -0.13333 C -0.25299 -0.1361 -0.25716 -0.14143 -0.25924 -0.14305 C -0.26042 -0.14397 -0.26172 -0.14374 -0.26289 -0.14467 C -0.26471 -0.14606 -0.26654 -0.14768 -0.26836 -0.14953 C -0.26979 -0.15092 -0.27135 -0.15277 -0.27279 -0.15439 C -0.27461 -0.15601 -0.27643 -0.1574 -0.27826 -0.15902 C -0.28034 -0.1611 -0.28242 -0.16365 -0.28464 -0.1655 C -0.29492 -0.17476 -0.28685 -0.16666 -0.29635 -0.1736 C -0.30378 -0.17916 -0.30456 -0.18379 -0.31445 -0.18796 C -0.3168 -0.18911 -0.31927 -0.19004 -0.32161 -0.1912 C -0.32344 -0.19212 -0.32513 -0.19397 -0.32708 -0.19444 C -0.33216 -0.19559 -0.33724 -0.19559 -0.34245 -0.19606 C -0.34518 -0.19721 -0.34779 -0.19884 -0.35052 -0.1993 C -0.36055 -0.20138 -0.3776 -0.203 -0.38854 -0.20416 C -0.39635 -0.2037 -0.40417 -0.20346 -0.41198 -0.20254 C -0.41328 -0.20231 -0.41445 -0.20184 -0.41563 -0.20092 C -0.42096 -0.19675 -0.41901 -0.19698 -0.42279 -0.1912 C -0.42396 -0.18958 -0.42526 -0.18819 -0.42643 -0.18634 C -0.42839 -0.18333 -0.4319 -0.17684 -0.4319 -0.17684 C -0.43385 -0.16596 -0.43125 -0.17916 -0.43542 -0.16388 C -0.4362 -0.16134 -0.43672 -0.15856 -0.43724 -0.15601 C -0.43854 -0.13657 -0.43893 -0.13958 -0.43633 -0.11573 C -0.43607 -0.11296 -0.43542 -0.11018 -0.43464 -0.10763 C -0.43385 -0.10578 -0.43281 -0.10439 -0.4319 -0.10277 C -0.43151 -0.10138 -0.43164 -0.0993 -0.43099 -0.09814 C -0.42852 -0.09374 -0.42591 -0.09282 -0.42279 -0.09166 L -0.41471 -0.08842 C -0.40964 -0.08888 -0.40443 -0.08888 -0.39935 -0.09004 C -0.39688 -0.0905 -0.39453 -0.09189 -0.39206 -0.09328 C -0.38542 -0.09675 -0.38333 -0.09791 -0.3776 -0.10439 C -0.37422 -0.10856 -0.37018 -0.11157 -0.36771 -0.11735 C -0.36432 -0.12522 -0.36589 -0.12152 -0.36315 -0.1287 C -0.36172 -0.14652 -0.36133 -0.14374 -0.36497 -0.16874 C -0.36549 -0.17175 -0.36693 -0.17407 -0.36771 -0.17684 C -0.36862 -0.17985 -0.36927 -0.18356 -0.37044 -0.18634 C -0.37578 -0.19953 -0.37383 -0.18981 -0.37943 -0.20092 C -0.38125 -0.20439 -0.38216 -0.20879 -0.38398 -0.21226 C -0.4013 -0.24559 -0.37956 -0.19953 -0.39661 -0.22985 C -0.39844 -0.23309 -0.39922 -0.23796 -0.40117 -0.2412 C -0.40417 -0.24606 -0.40846 -0.24837 -0.41107 -0.25393 C -0.41497 -0.26226 -0.41797 -0.26921 -0.42279 -0.27638 C -0.42604 -0.28124 -0.42891 -0.2861 -0.43281 -0.28934 C -0.43385 -0.29027 -0.43516 -0.29027 -0.43633 -0.29096 C -0.44076 -0.2986 -0.43737 -0.29397 -0.44362 -0.29884 C -0.44544 -0.30046 -0.44714 -0.30254 -0.44909 -0.3037 C -0.45078 -0.30485 -0.45273 -0.30462 -0.45443 -0.30532 C -0.45625 -0.30624 -0.45807 -0.30786 -0.4599 -0.30856 C -0.46172 -0.30948 -0.46354 -0.30948 -0.46536 -0.31018 C -0.48594 -0.31782 -0.47734 -0.31666 -0.4987 -0.3199 L -0.5457 -0.32615 L -0.58815 -0.32476 C -0.58958 -0.32453 -0.59479 -0.32221 -0.59635 -0.32152 C -0.6043 -0.3074 -0.59453 -0.32522 -0.60078 -0.3118 C -0.60169 -0.30995 -0.6026 -0.30856 -0.60352 -0.30694 C -0.60417 -0.30439 -0.60495 -0.30161 -0.60534 -0.29884 C -0.60586 -0.29583 -0.60586 -0.29259 -0.60625 -0.28934 C -0.60716 -0.28171 -0.60807 -0.2743 -0.60898 -0.26689 C -0.60833 -0.2486 -0.60794 -0.23032 -0.60716 -0.21226 C -0.6069 -0.20624 -0.60625 -0.2074 -0.60352 -0.20578 C -0.60326 -0.20416 -0.60313 -0.20231 -0.6026 -0.20092 C -0.60065 -0.19583 -0.60013 -0.19606 -0.59727 -0.19444 C -0.59596 -0.19282 -0.59492 -0.19096 -0.59362 -0.18958 C -0.58971 -0.18587 -0.58815 -0.18634 -0.58372 -0.18495 C -0.5806 -0.18379 -0.5776 -0.18263 -0.57461 -0.18171 C -0.56771 -0.18263 -0.56068 -0.18309 -0.55391 -0.18495 C -0.55221 -0.18518 -0.55078 -0.18657 -0.54935 -0.18796 C -0.54805 -0.18934 -0.54688 -0.1912 -0.5457 -0.19282 C -0.5431 -0.19675 -0.54154 -0.20092 -0.53945 -0.20578 C -0.5388 -0.20902 -0.53763 -0.21203 -0.53763 -0.21527 C -0.53698 -0.23495 -0.53789 -0.22985 -0.54023 -0.24259 C -0.54102 -0.24629 -0.54115 -0.25046 -0.54206 -0.25393 C -0.54271 -0.25601 -0.54401 -0.25694 -0.54479 -0.25879 C -0.54766 -0.26573 -0.54544 -0.26411 -0.54844 -0.27013 C -0.5612 -0.29536 -0.55013 -0.2736 -0.55742 -0.28448 C -0.55846 -0.28587 -0.55911 -0.28796 -0.56016 -0.28934 C -0.56094 -0.29027 -0.56198 -0.29027 -0.56289 -0.29096 C -0.5694 -0.29583 -0.56341 -0.29305 -0.57096 -0.29583 C -0.57656 -0.30069 -0.57266 -0.29791 -0.57917 -0.30046 C -0.58151 -0.30161 -0.58398 -0.30254 -0.58633 -0.3037 C -0.58724 -0.30416 -0.58815 -0.30509 -0.58906 -0.30532 C -0.5918 -0.30624 -0.59453 -0.30647 -0.59727 -0.30694 C -0.59935 -0.30809 -0.60143 -0.30948 -0.60352 -0.31018 C -0.61602 -0.31365 -0.62201 -0.31064 -0.63607 -0.30856 C -0.63698 -0.30763 -0.63776 -0.30624 -0.6388 -0.30532 C -0.63958 -0.30462 -0.64076 -0.30462 -0.64154 -0.3037 C -0.6431 -0.30184 -0.6444 -0.29907 -0.64596 -0.29745 C -0.64844 -0.2949 -0.65456 -0.29212 -0.6569 -0.29096 C -0.65781 -0.28587 -0.65755 -0.28471 -0.66042 -0.28124 C -0.66133 -0.28032 -0.66224 -0.28009 -0.66315 -0.27962 C -0.66549 -0.26712 -0.66406 -0.27291 -0.66771 -0.26203 C -0.66875 -0.24351 -0.66966 -0.23495 -0.66771 -0.21388 C -0.66745 -0.2111 -0.66589 -0.20948 -0.66497 -0.2074 C -0.66302 -0.20231 -0.66198 -0.19791 -0.65872 -0.19444 C -0.65534 -0.19096 -0.65104 -0.19027 -0.64779 -0.18634 C -0.64688 -0.18541 -0.64622 -0.18379 -0.64505 -0.18333 C -0.64245 -0.18217 -0.63971 -0.18217 -0.63698 -0.18171 C -0.62995 -0.18425 -0.62617 -0.18286 -0.62161 -0.18958 C -0.6207 -0.1912 -0.61979 -0.19282 -0.61888 -0.19444 C -0.61667 -0.20671 -0.61966 -0.19166 -0.61615 -0.20416 C -0.61549 -0.20671 -0.6151 -0.20948 -0.61445 -0.21226 C -0.6138 -0.21434 -0.61315 -0.21643 -0.61263 -0.21851 C -0.61289 -0.22337 -0.61302 -0.22823 -0.61354 -0.23309 C -0.61367 -0.23471 -0.6138 -0.23657 -0.61445 -0.23796 C -0.61536 -0.24027 -0.61693 -0.24212 -0.61797 -0.24421 C -0.62161 -0.25161 -0.61953 -0.24976 -0.62344 -0.25555 C -0.62461 -0.2574 -0.62591 -0.25856 -0.62708 -0.26041 C -0.62891 -0.26342 -0.63034 -0.26759 -0.63242 -0.27013 C -0.64049 -0.27939 -0.62773 -0.26504 -0.64063 -0.27638 C -0.6418 -0.27754 -0.64284 -0.27916 -0.64427 -0.27962 C -0.64688 -0.28078 -0.64961 -0.28078 -0.65234 -0.28124 L -0.69844 -0.278 C -0.69935 -0.278 -0.70026 -0.27684 -0.70117 -0.27638 C -0.70234 -0.27592 -0.70352 -0.27546 -0.70482 -0.27476 C -0.71445 -0.26203 -0.7026 -0.2787 -0.71107 -0.26365 C -0.71211 -0.2618 -0.71354 -0.26041 -0.71471 -0.25879 C -0.71497 -0.25717 -0.71536 -0.25555 -0.71563 -0.25393 C -0.71589 -0.25184 -0.71602 -0.24953 -0.71654 -0.24745 C -0.71693 -0.24583 -0.71784 -0.24444 -0.71836 -0.24259 C -0.71875 -0.2412 -0.71888 -0.23958 -0.71927 -0.23796 C -0.71888 -0.22129 -0.71914 -0.20462 -0.71836 -0.18796 C -0.71823 -0.1861 -0.71654 -0.18124 -0.71654 -0.18333 C -0.71654 -0.1912 -0.71797 -0.19305 -0.72096 -0.19606 C -0.72214 -0.19721 -0.72344 -0.19837 -0.72461 -0.1993 C -0.72552 -0.19999 -0.72643 -0.20022 -0.72734 -0.20092 C -0.72865 -0.20184 -0.72982 -0.203 -0.73099 -0.20416 C -0.73607 -0.2037 -0.74128 -0.20346 -0.74635 -0.20254 C -0.74727 -0.20231 -0.74857 -0.20231 -0.74909 -0.20092 C -0.75 -0.19814 -0.74961 -0.19444 -0.74987 -0.1912 C -0.74935 -0.18541 -0.74883 -0.17939 -0.74818 -0.1736 C -0.7474 -0.16689 -0.74792 -0.16689 -0.74453 -0.16388 C -0.74427 -0.16365 -0.74388 -0.16388 -0.74362 -0.16388 L -0.74362 -0.16226 L -0.74362 -0.16226 " pathEditMode="relative" ptsTypes="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5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73 -0.00648 0.00677 -0.01181 0.0082 -0.01944 C 0.00911 -0.02454 0.01002 -0.03079 0.01185 -0.03542 C 0.01289 -0.03819 0.01445 -0.04051 0.01536 -0.04352 C 0.01745 -0.04977 0.02435 -0.06643 0.02083 -0.06273 C 0.00937 -0.05093 -0.0017 -0.03796 -0.01354 -0.02731 C -0.01771 -0.02361 -0.02175 -0.01921 -0.02617 -0.0162 C -0.06537 0.01065 -0.05951 0.00648 -0.09297 0.01921 C -0.09453 0.02083 -0.09857 0.02662 -0.09753 0.02407 C -0.08737 0.00093 -0.07982 -0.00185 -0.06498 -0.01944 C -0.05951 -0.02593 -0.0543 -0.03356 -0.0487 -0.04028 C -0.04102 -0.04977 -0.04545 -0.04028 -0.03516 -0.05787 C -0.03008 -0.06667 -0.02604 -0.07685 -0.02071 -0.08518 C -0.01797 -0.08958 -0.01537 -0.09398 -0.01263 -0.09815 C -0.01172 -0.09931 -0.00886 -0.10139 -0.0099 -0.10139 C -0.01237 -0.10139 -0.01485 -0.09954 -0.01706 -0.09815 C -0.02865 -0.09051 -0.03985 -0.08125 -0.05143 -0.07407 C -0.0625 -0.06713 -0.07357 -0.06111 -0.0849 -0.05625 C -0.11406 -0.04375 -0.12162 -0.04676 -0.14545 -0.03218 C -0.15026 -0.02917 -0.153 -0.025 -0.15716 -0.02106 C -0.15899 -0.01921 -0.16081 -0.01782 -0.16263 -0.0162 C -0.16172 -0.01875 -0.16094 -0.02153 -0.1599 -0.02407 C -0.1543 -0.03866 -0.14831 -0.04444 -0.13906 -0.05625 C -0.1293 -0.06898 -0.11901 -0.08032 -0.10925 -0.09329 C -0.06784 -0.14838 -0.10261 -0.1088 -0.06953 -0.14468 C -0.06146 -0.16273 -0.06927 -0.14722 -0.04961 -0.17037 C -0.04857 -0.17176 -0.04792 -0.17361 -0.04701 -0.17523 C -0.04453 -0.17917 -0.04193 -0.18241 -0.03972 -0.18657 C -0.03373 -0.19722 -0.04245 -0.18588 -0.03516 -0.19444 C -0.02956 -0.20972 -0.03334 -0.19815 -0.05052 -0.18009 C -0.06159 -0.16852 -0.0724 -0.15602 -0.08399 -0.1463 C -0.11107 -0.12338 -0.1388 -0.10347 -0.16628 -0.08194 L -0.19336 -0.06111 C -0.2125 -0.0463 -0.20365 -0.05185 -0.21498 -0.04514 C -0.21016 -0.06018 -0.20729 -0.0706 -0.1987 -0.08356 C -0.1862 -0.10278 -0.17227 -0.11898 -0.15899 -0.13657 C -0.153 -0.14468 -0.14662 -0.15185 -0.14089 -0.16088 L -0.11836 -0.19606 C -0.11589 -0.2 -0.11341 -0.20347 -0.11107 -0.20741 C -0.11016 -0.20903 -0.10925 -0.21042 -0.10834 -0.21227 C -0.10716 -0.21481 -0.10612 -0.21782 -0.10482 -0.22014 C -0.10365 -0.22222 -0.10235 -0.22338 -0.10117 -0.225 C -0.10026 -0.22778 -0.09727 -0.23079 -0.09844 -0.2331 C -0.09974 -0.23542 -0.10209 -0.23125 -0.10391 -0.22986 C -0.11302 -0.22315 -0.12162 -0.21458 -0.13099 -0.20903 C -0.13946 -0.20393 -0.14857 -0.20208 -0.15716 -0.19768 C -0.15938 -0.19676 -0.16133 -0.19421 -0.16354 -0.19282 C -0.17578 -0.18518 -0.1888 -0.18032 -0.20052 -0.17037 C -0.20625 -0.16551 -0.21198 -0.16042 -0.21771 -0.15602 C -0.22097 -0.15347 -0.22448 -0.15208 -0.22774 -0.14954 C -0.2293 -0.14838 -0.23334 -0.14236 -0.23216 -0.14468 C -0.22474 -0.16111 -0.20925 -0.1713 -0.20052 -0.18009 C -0.19297 -0.18773 -0.18568 -0.19676 -0.178 -0.20417 C -0.17005 -0.21181 -0.16159 -0.21759 -0.15352 -0.225 C -0.14375 -0.23426 -0.13425 -0.24421 -0.12461 -0.25393 C -0.10222 -0.27708 -0.10742 -0.27106 -0.09219 -0.29097 C -0.09154 -0.29306 -0.09102 -0.29537 -0.09037 -0.29745 C -0.08047 -0.32662 -0.07552 -0.31343 -0.12735 -0.29097 C -0.14857 -0.28171 -0.1711 -0.2794 -0.19063 -0.26204 C -0.20026 -0.25347 -0.20938 -0.24236 -0.21953 -0.23634 C -0.22591 -0.23264 -0.23216 -0.22847 -0.23854 -0.225 C -0.23998 -0.22431 -0.24154 -0.22407 -0.2431 -0.22338 C -0.24818 -0.22106 -0.25326 -0.21806 -0.25834 -0.21551 C -0.25781 -0.21759 -0.25742 -0.22014 -0.25664 -0.22176 C -0.2461 -0.24329 -0.24649 -0.23912 -0.23216 -0.25556 C -0.21211 -0.27893 -0.24102 -0.25671 -0.18972 -0.30069 C -0.18216 -0.30694 -0.17461 -0.31296 -0.16719 -0.31991 C -0.14531 -0.33981 -0.18737 -0.30718 -0.15091 -0.33426 C -0.13659 -0.35625 -0.14297 -0.35185 -0.13464 -0.35694 C -0.13308 -0.35903 -0.12813 -0.36273 -0.13008 -0.36319 C -0.13854 -0.36551 -0.1625 -0.3537 -0.16888 -0.35046 C -0.1763 -0.34653 -0.18347 -0.34236 -0.19063 -0.3375 C -0.19284 -0.33611 -0.19479 -0.3331 -0.19701 -0.33102 C -0.20078 -0.32778 -0.20469 -0.32454 -0.20873 -0.32153 C -0.21979 -0.31319 -0.23073 -0.30417 -0.24219 -0.29745 C -0.24518 -0.2956 -0.24388 -0.29583 -0.24571 -0.29583 L -0.24571 -0.29583 L -0.24571 -0.29583 " pathEditMode="relative" ptsTypes="AAAAAAAAAAAAAAAAAAAAAAAAAAAAAAAAAAAAAAAAAAAAAAAAAAAAAAAAAAAAAAAAAAAAAAAAAAAAAAA">
                                      <p:cBhvr>
                                        <p:cTn id="26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2.29167E-6 2.96296E-6 C -0.0039 0.00278 -0.00768 0.00602 -0.01172 0.0081 C -0.02097 0.01296 -0.03971 0.02083 -0.03971 0.02083 C -0.03151 0.00625 -0.03932 0.01829 -0.01445 0.01134 C -0.01224 0.01065 -0.01028 0.00856 -0.00807 0.0081 C -0.00325 0.00694 0.00157 0.00694 0.00638 0.00648 C 0.00729 0.0044 0.00795 0.00185 0.00911 2.96296E-6 C 0.00977 -0.00116 0.01198 -0.00324 0.01172 -0.00162 C 0.01133 0.00278 0.00938 0.00602 0.00821 0.00972 C 0.00404 0.02176 0.00222 0.02592 -0.00625 0.0338 C -0.00729 0.03472 -0.022 0.04329 -0.02617 0.04491 C -0.0358 0.04884 -0.05509 0.05625 -0.05509 0.05625 C -0.08412 0.05486 -0.08959 0.05648 -0.11563 0.04977 C -0.1241 0.04768 -0.13256 0.04491 -0.14102 0.0419 C -0.14285 0.0412 -0.14454 0.03935 -0.14636 0.03866 C -0.15352 0.03565 -0.16081 0.03333 -0.16811 0.03055 C -0.17201 0.02893 -0.17579 0.02685 -0.17982 0.02569 C -0.18165 0.02523 -0.17618 0.02778 -0.17436 0.02893 C -0.16837 0.0331 -0.16251 0.03842 -0.15639 0.0419 C -0.13295 0.05463 -0.1293 0.05185 -0.103 0.05463 C -0.09089 0.05347 -0.07877 0.05417 -0.06679 0.05139 C -0.06185 0.05023 -0.05729 0.04583 -0.05234 0.04329 C -0.03685 0.03588 -0.03958 0.03727 -0.02526 0.03542 C -0.03476 0.04375 -0.03463 0.04398 -0.047 0.05301 C -0.05078 0.05579 -0.05468 0.05926 -0.05872 0.06111 C -0.06497 0.06389 -0.07135 0.06574 -0.07773 0.06759 C -0.10117 0.07407 -0.10574 0.07292 -0.13282 0.07546 C -0.1491 0.075 -0.19011 0.07546 -0.20964 0.06898 C -0.21732 0.06643 -0.21967 0.05764 -0.22592 0.05139 C -0.23204 0.04537 -0.23855 0.04051 -0.24493 0.03542 C -0.26706 0.01782 -0.25951 0.0206 -0.27475 0.01759 C -0.26798 0.02176 -0.27709 0.01551 -0.26746 0.02731 C -0.26524 0.03009 -0.26264 0.03171 -0.26029 0.0338 C -0.25482 0.04352 -0.25808 0.03889 -0.24584 0.04653 C -0.23946 0.05046 -0.23308 0.05393 -0.22683 0.05787 C -0.19128 0.08079 -0.23113 0.05833 -0.20326 0.0706 C -0.19818 0.07292 -0.19324 0.07731 -0.1879 0.0787 C -0.18022 0.08055 -0.17227 0.07986 -0.16446 0.08032 C -0.14714 0.08796 -0.1379 0.0912 -0.19792 0.08194 C -0.20196 0.08125 -0.20561 0.07685 -0.20964 0.07546 C -0.22253 0.07153 -0.23568 0.07014 -0.24857 0.06597 L -0.29193 0.05139 C -0.30001 0.04051 -0.30925 0.02778 -0.31902 0.02407 L -0.33621 0.01759 C -0.33855 0.01551 -0.34089 0.00972 -0.34337 0.01134 C -0.34519 0.01227 -0.34272 0.01805 -0.34154 0.02083 C -0.33985 0.02523 -0.33751 0.0287 -0.33529 0.03217 C -0.33204 0.03727 -0.31706 0.05995 -0.31264 0.06435 C -0.30886 0.06805 -0.28621 0.08333 -0.28191 0.08518 C -0.27878 0.08657 -0.27527 0.08611 -0.27201 0.0868 C -0.26563 0.08819 -0.25938 0.09005 -0.253 0.09167 C -0.25157 0.0919 -0.256 0.09005 -0.25756 0.09005 C -0.26928 0.08912 -0.281 0.08889 -0.29285 0.08842 L -0.3073 0.08518 C -0.30912 0.08472 -0.31094 0.08426 -0.31264 0.08356 C -0.31719 0.08171 -0.32175 0.07917 -0.32618 0.07708 C -0.39675 0.0463 -0.32084 0.08171 -0.41837 0.03542 C -0.42475 0.03241 -0.43829 0.02477 -0.44193 0.02245 C -0.44376 0.0213 -0.44597 0.02014 -0.44727 0.01759 C -0.44844 0.01574 -0.44428 0.01944 -0.44285 0.02083 C -0.43725 0.02639 -0.43217 0.03356 -0.42657 0.03866 C -0.41563 0.04838 -0.40496 0.06065 -0.39311 0.06597 C -0.39193 0.06643 -0.39063 0.0669 -0.38946 0.06759 C -0.3849 0.07014 -0.38061 0.07361 -0.37592 0.07546 C -0.37084 0.07755 -0.36563 0.07731 -0.36055 0.0787 C -0.35548 0.08009 -0.3504 0.08194 -0.34519 0.08356 C -0.32592 0.08241 -0.28738 0.11458 -0.28738 0.08032 C -0.28738 0.04606 -0.32605 0.08171 -0.34519 0.0787 C -0.3504 0.07801 -0.35482 0.07222 -0.35964 0.06898 C -0.41772 0.03241 -0.39636 0.04792 -0.44102 0.0162 C -0.44701 0.0118 -0.47371 -0.00764 -0.47982 -0.01273 L -0.5043 -0.0338 C -0.50639 -0.03542 -0.50847 -0.03681 -0.51055 -0.03843 C -0.51277 -0.04005 -0.51498 -0.04097 -0.51693 -0.04329 C -0.52292 -0.05046 -0.51993 -0.04722 -0.53139 -0.05625 C -0.5323 -0.05695 -0.53321 -0.05741 -0.53412 -0.05787 C -0.53555 -0.05833 -0.53712 -0.0588 -0.53855 -0.05926 C -0.53777 -0.05463 -0.5366 -0.04977 -0.53594 -0.04491 C -0.53529 -0.04074 -0.53555 -0.03565 -0.53412 -0.03218 C -0.53321 -0.02986 -0.53204 -0.02801 -0.53139 -0.0257 C -0.52436 -0.0007 -0.53035 -0.0125 -0.5241 -0.00162 L -0.5224 0.00162 L -0.5224 0.00162 " pathEditMode="relative" ptsTypes="AAAAAAAAAAAAAAAAAAAAAAAAAAAAAAAAAAAAAAAAAAAAAAAAAAAAAAAAAAAAAAAAAAAAAAAAAAAAAAAAAAAA">
                                      <p:cBhvr>
                                        <p:cTn id="26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  <p:bldP spid="20" grpId="0" animBg="1"/>
      <p:bldP spid="22" grpId="0" animBg="1"/>
      <p:bldP spid="7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8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9" grpId="0" animBg="1"/>
      <p:bldP spid="60" grpId="0" animBg="1"/>
      <p:bldP spid="62" grpId="0" animBg="1"/>
      <p:bldP spid="63" grpId="0" animBg="1"/>
      <p:bldP spid="40" grpId="0" animBg="1"/>
      <p:bldP spid="41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remarkcouponsxyz.com/images/569b332c96cf5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701" y="2942658"/>
            <a:ext cx="9906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nimatedimages.org/data/media/492/animated-fireworks-image-008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701" y="904324"/>
            <a:ext cx="1952625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png-images.ru/wp-content/uploads/2014/11/fir_tree_PNG369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50" y="883272"/>
            <a:ext cx="5311367" cy="590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://img-fotki.yandex.ru/get/4126/185733802.27/0_a8603_1d330bc0_X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613" y="225166"/>
            <a:ext cx="1136372" cy="107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happy31.ru/upload/medialibrary/96b/96b99fc7d71277499ae3679374d1739b.jp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568" y="219058"/>
            <a:ext cx="5184124" cy="544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g3.proshkolu.ru/content/media/pic/std/2000000/1598000/1597745-9abf2bcfb537abfe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110" y="2247333"/>
            <a:ext cx="9906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dbukurgan.ru/files/images/1318434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42" y="4973319"/>
            <a:ext cx="5215575" cy="226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07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b="1" dirty="0" smtClean="0">
                <a:ln w="6600">
                  <a:solidFill>
                    <a:srgbClr val="000099"/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Источники: </a:t>
            </a:r>
            <a:endParaRPr lang="ru-RU" sz="8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ogvcze.e-shopp.org/Elki-kartinka-png</a:t>
            </a:r>
            <a:endParaRPr lang="ru-RU" sz="2000" dirty="0"/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tapenik.ru/dizain_novgod.html</a:t>
            </a:r>
            <a:endParaRPr lang="ru-RU" sz="2000" dirty="0"/>
          </a:p>
          <a:p>
            <a:pPr marL="0" indent="0">
              <a:buNone/>
            </a:pPr>
            <a:r>
              <a:rPr lang="en-US" sz="2000" dirty="0">
                <a:hlinkClick r:id="rId4" action="ppaction://hlinksldjump"/>
              </a:rPr>
              <a:t>http://smiles24.ru/anime-zvezdy.html</a:t>
            </a:r>
            <a:endParaRPr lang="ru-RU" sz="2000" dirty="0" smtClean="0"/>
          </a:p>
          <a:p>
            <a:pPr marL="0" indent="0">
              <a:buNone/>
            </a:pPr>
            <a:r>
              <a:rPr lang="en-US" sz="2000" dirty="0">
                <a:hlinkClick r:id="rId5"/>
              </a:rPr>
              <a:t>http://foxtel-yug.ru/%D0%BA%D0%B0%D0%BA-%D1%81%D0%BE%D0%B7%D0%B4%D0%B0%D1%82%D1%8C-gif-%D0%B0%D0%BD%D0%B8%D0%BC%D0%B0%D1%86%D0%B8%D1%8E-%D0%B2-fireworks</a:t>
            </a:r>
            <a:r>
              <a:rPr lang="en-US" sz="2000" dirty="0" smtClean="0">
                <a:hlinkClick r:id="rId5"/>
              </a:rPr>
              <a:t>/</a:t>
            </a:r>
            <a:endParaRPr lang="ru-RU" sz="2000" dirty="0" smtClean="0"/>
          </a:p>
          <a:p>
            <a:pPr marL="0" indent="0">
              <a:buNone/>
            </a:pPr>
            <a:r>
              <a:rPr lang="en-US" sz="2000" dirty="0">
                <a:hlinkClick r:id="rId6"/>
              </a:rPr>
              <a:t>http://happy31.ru/services/dni-rozhdeniya-i-yubilei/salyuty-i-feyerverki-na-prazdnik</a:t>
            </a:r>
            <a:r>
              <a:rPr lang="en-US" sz="2000" dirty="0" smtClean="0">
                <a:hlinkClick r:id="rId6"/>
              </a:rPr>
              <a:t>/</a:t>
            </a:r>
            <a:endParaRPr lang="ru-RU" sz="2000" dirty="0" smtClean="0"/>
          </a:p>
          <a:p>
            <a:pPr marL="0" indent="0">
              <a:buNone/>
            </a:pPr>
            <a:r>
              <a:rPr lang="en-US" sz="2000" dirty="0">
                <a:hlinkClick r:id="rId4" action="ppaction://hlinksldjump"/>
              </a:rPr>
              <a:t>http://www.playcast.ru/communities/195020350/?act=news&amp;id=183857&amp;commentId=3910987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1596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68</Words>
  <Application>Microsoft Office PowerPoint</Application>
  <PresentationFormat>Произвольный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Интерактивная игра  для детей дошкольного возраста  «Наряди нашу ёлочку» </vt:lpstr>
      <vt:lpstr>Наряди ёлочку желтыми кругами </vt:lpstr>
      <vt:lpstr>Наряди ёлочку зелёными треугольниками </vt:lpstr>
      <vt:lpstr>Наряди ёлочку синими квадратами </vt:lpstr>
      <vt:lpstr>Наряди ёлочку красными кругами</vt:lpstr>
      <vt:lpstr>Презентация PowerPoint</vt:lpstr>
      <vt:lpstr>Источники: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Юлька</dc:creator>
  <cp:lastModifiedBy>User</cp:lastModifiedBy>
  <cp:revision>29</cp:revision>
  <dcterms:created xsi:type="dcterms:W3CDTF">2016-05-07T13:42:48Z</dcterms:created>
  <dcterms:modified xsi:type="dcterms:W3CDTF">2020-09-15T02:15:33Z</dcterms:modified>
</cp:coreProperties>
</file>