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7" autoAdjust="0"/>
  </p:normalViewPr>
  <p:slideViewPr>
    <p:cSldViewPr>
      <p:cViewPr varScale="1">
        <p:scale>
          <a:sx n="63" d="100"/>
          <a:sy n="63" d="100"/>
        </p:scale>
        <p:origin x="9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87D8-81E9-4821-B14C-AA1FEBA83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6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C3F7-B935-449E-948C-DCB65AE4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86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8E60C-CE66-41D3-8E5A-30D597D33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2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125F5-0AB7-4EA3-AA9B-BAA636C73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DCFF-7DA9-4EF9-91FB-3B958DE51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6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EB3DD-D1A4-4A25-825D-959664A17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90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7D478-2498-4F10-A2B0-BECDB9B20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14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D7003-F0B4-4AC4-8C32-237C9162D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4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4A8D-9CFA-4AA9-97B2-601FD04A1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4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81362-7EFB-4A04-A983-09B92F296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7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4B117-CD48-45BB-A5E8-4875C9EA4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3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126F12F-87EB-4169-A281-BA12EE83A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.playcast.ru%252Fview%252F6476853%252F415a5a9bd11c4e28e6b0916062d9c82c0177d04bpl%3B453%3B36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search?252Fzaniatia%252Franniy-vozrast%252F3-porosenka-3god.html%3B640%3B460" TargetMode="External"/><Relationship Id="rId5" Type="http://schemas.openxmlformats.org/officeDocument/2006/relationships/hyperlink" Target="https://www.google.ru/www.liveinternet.ru%252Fusers%252Ftoscha%252Frubric%252F3513601%252F%3B900%3B675" TargetMode="External"/><Relationship Id="rId4" Type="http://schemas.openxmlformats.org/officeDocument/2006/relationships/hyperlink" Target="https://www.google.ru/scrap.ru%252Fdir%252Fjivotnie%252Fmedvedi_volki_lisy%252Fmedvedi%252F381-1-0-4985%3B250%3B32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4.png"/><Relationship Id="rId5" Type="http://schemas.openxmlformats.org/officeDocument/2006/relationships/image" Target="../media/image9.gif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search?tbm=.jpg%3Bhttp%253A%252F%252Fpedsovet.su%252Fload%252F390-1-0-35160%3B400%3B300" TargetMode="External"/><Relationship Id="rId7" Type="http://schemas.openxmlformats.org/officeDocument/2006/relationships/hyperlink" Target="https://www.google.ru/search252Fkirascrap.ru%252Fdir%252Fjivotnie%252Fmedvedi_volki_lisy%252F1%252F381-1-0-231%3B500%3B28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search?qFmedvedi_volki_lisy%252F381-2-2%3B300%3B263" TargetMode="External"/><Relationship Id="rId5" Type="http://schemas.openxmlformats.org/officeDocument/2006/relationships/hyperlink" Target="https://www.google.ru/search?q252F%252Ffotoramki.com%252Ffotoklipart.html%3B1400%3B1772" TargetMode="External"/><Relationship Id="rId4" Type="http://schemas.openxmlformats.org/officeDocument/2006/relationships/hyperlink" Target="https://www.google.ru/search?q.png%3Bhttp%253A%252F%252Frosinki.blogspot.com%252F2012%252F11%252Fblog-post_19.html%3B449%3B6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94240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3921125"/>
          </a:xfrm>
        </p:spPr>
        <p:txBody>
          <a:bodyPr/>
          <a:lstStyle/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>
              <a:buFontTx/>
              <a:buNone/>
            </a:pPr>
            <a:r>
              <a:rPr lang="ru-RU" dirty="0"/>
              <a:t>               </a:t>
            </a:r>
            <a:r>
              <a:rPr lang="ru-RU" dirty="0">
                <a:solidFill>
                  <a:schemeClr val="accent2"/>
                </a:solidFill>
              </a:rPr>
              <a:t>Интерактивная игра</a:t>
            </a:r>
          </a:p>
        </p:txBody>
      </p:sp>
      <p:sp>
        <p:nvSpPr>
          <p:cNvPr id="2052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908050"/>
            <a:ext cx="8362950" cy="1368425"/>
          </a:xfrm>
        </p:spPr>
        <p:txBody>
          <a:bodyPr/>
          <a:lstStyle/>
          <a:p>
            <a:pPr eaLnBrk="1" hangingPunct="1"/>
            <a:r>
              <a:rPr lang="ru-RU" sz="2000" b="1" dirty="0">
                <a:solidFill>
                  <a:schemeClr val="accent2"/>
                </a:solidFill>
              </a:rPr>
              <a:t>Пугачева Ирина Валерьевна– воспитатель высшей категории</a:t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      МАДОУ детский сад №3 «Тополёк»</a:t>
            </a:r>
          </a:p>
        </p:txBody>
      </p:sp>
      <p:sp>
        <p:nvSpPr>
          <p:cNvPr id="2053" name="WordArt 11"/>
          <p:cNvSpPr>
            <a:spLocks noChangeArrowheads="1" noChangeShapeType="1" noTextEdit="1"/>
          </p:cNvSpPr>
          <p:nvPr/>
        </p:nvSpPr>
        <p:spPr bwMode="auto">
          <a:xfrm>
            <a:off x="962025" y="2990850"/>
            <a:ext cx="7219950" cy="876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800" kern="10" spc="-4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Загадки    о     диких      животных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94240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439863"/>
          </a:xfrm>
        </p:spPr>
        <p:txBody>
          <a:bodyPr/>
          <a:lstStyle/>
          <a:p>
            <a:pPr eaLnBrk="1" hangingPunct="1"/>
            <a:r>
              <a:rPr lang="ru-RU" sz="3600" b="1">
                <a:solidFill>
                  <a:schemeClr val="accent2"/>
                </a:solidFill>
              </a:rPr>
              <a:t>Список использованных ресурсов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608513"/>
          </a:xfrm>
        </p:spPr>
        <p:txBody>
          <a:bodyPr/>
          <a:lstStyle/>
          <a:p>
            <a:pPr eaLnBrk="1" hangingPunct="1"/>
            <a:r>
              <a:rPr lang="ru-RU" sz="1600" b="1"/>
              <a:t>Ёжик</a:t>
            </a:r>
            <a:endParaRPr lang="ru-RU" sz="1600" b="1">
              <a:hlinkClick r:id="rId3"/>
            </a:endParaRPr>
          </a:p>
          <a:p>
            <a:pPr eaLnBrk="1" hangingPunct="1"/>
            <a:r>
              <a:rPr lang="ru-RU" sz="1600" b="1">
                <a:hlinkClick r:id="rId3"/>
              </a:rPr>
              <a:t>https://www.google.ru/.playcast.ru%252Fview%252F6476853%252F415a5a9bd11c4e28e6b0916062d9c82c0177d04bpl%3B453%3B362</a:t>
            </a:r>
            <a:endParaRPr lang="ru-RU" sz="1600" b="1"/>
          </a:p>
          <a:p>
            <a:pPr eaLnBrk="1" hangingPunct="1"/>
            <a:r>
              <a:rPr lang="ru-RU" sz="1600" b="1"/>
              <a:t>Медведь</a:t>
            </a:r>
            <a:endParaRPr lang="ru-RU" sz="1600" b="1">
              <a:hlinkClick r:id="rId4"/>
            </a:endParaRPr>
          </a:p>
          <a:p>
            <a:pPr eaLnBrk="1" hangingPunct="1"/>
            <a:r>
              <a:rPr lang="ru-RU" sz="1600" b="1">
                <a:hlinkClick r:id="rId4"/>
              </a:rPr>
              <a:t>https://www.google.ru/scrap.ru%252Fdir%252Fjivotnie%252Fmedvedi_volki_lisy%252Fmedvedi%252F381-1-0-4985%3B250%3B325</a:t>
            </a:r>
            <a:endParaRPr lang="ru-RU" sz="1600" b="1"/>
          </a:p>
          <a:p>
            <a:pPr eaLnBrk="1" hangingPunct="1"/>
            <a:r>
              <a:rPr lang="ru-RU" sz="1600" b="1"/>
              <a:t> Фон лес</a:t>
            </a:r>
            <a:endParaRPr lang="ru-RU" sz="1600" b="1">
              <a:hlinkClick r:id="rId5"/>
            </a:endParaRPr>
          </a:p>
          <a:p>
            <a:pPr eaLnBrk="1" hangingPunct="1"/>
            <a:r>
              <a:rPr lang="ru-RU" sz="1600" b="1">
                <a:hlinkClick r:id="rId5"/>
              </a:rPr>
              <a:t>https://www.google.ru/www.liveinternet.ru%252Fusers%252Ftoscha%252Frubric%252F3513601%252F%3B900%3B675</a:t>
            </a:r>
            <a:endParaRPr lang="ru-RU" sz="1600" b="1"/>
          </a:p>
          <a:p>
            <a:pPr eaLnBrk="1" hangingPunct="1"/>
            <a:r>
              <a:rPr lang="ru-RU" sz="1600" b="1"/>
              <a:t>Фон</a:t>
            </a:r>
            <a:endParaRPr lang="ru-RU" sz="1600" b="1">
              <a:hlinkClick r:id="rId6"/>
            </a:endParaRPr>
          </a:p>
          <a:p>
            <a:pPr eaLnBrk="1" hangingPunct="1"/>
            <a:r>
              <a:rPr lang="ru-RU" sz="1600" b="1">
                <a:hlinkClick r:id="rId6"/>
              </a:rPr>
              <a:t>https://www.google.ru/search?252Fzaniatia%252Franniy-vozrast%252F3-porosenka-3god.html%3B640%3B460</a:t>
            </a:r>
            <a:r>
              <a:rPr lang="ru-RU" sz="1600" b="1"/>
              <a:t> </a:t>
            </a:r>
          </a:p>
          <a:p>
            <a:pPr eaLnBrk="1" hangingPunct="1"/>
            <a:endParaRPr lang="ru-RU" sz="16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94240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>
                <a:solidFill>
                  <a:schemeClr val="accent2"/>
                </a:solidFill>
              </a:rPr>
              <a:t>Аннотация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chemeClr val="accent2"/>
                </a:solidFill>
              </a:rPr>
              <a:t>	Цель: Активизация мышления, развитие воображения, речи.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chemeClr val="accent2"/>
                </a:solidFill>
              </a:rPr>
              <a:t>Правила игры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chemeClr val="accent2"/>
                </a:solidFill>
              </a:rPr>
              <a:t>		Детям будут представлены загадки о диких животных. Загадка зазвучит после наведения курсора на значок в правом верхнем углу слайда.  Если ребенок правильно отгадал загадку, наводим курсор на продолжение слайда - появляется отгадка.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Bankobo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qrXe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981075"/>
            <a:ext cx="27940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Запи57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00" fill="hold"/>
                                        <p:tgtEl>
                                          <p:spTgt spid="30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ankobo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8ce3a0d6856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3141663"/>
            <a:ext cx="2881313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Запи57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921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00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ankobo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0_6a771_c2186615_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3429000"/>
            <a:ext cx="30241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Запи58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207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ankobo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0_6a776_8fb475e4_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420938"/>
            <a:ext cx="4392612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Запи58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00" fill="hold"/>
                                        <p:tgtEl>
                                          <p:spTgt spid="8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nkobo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10147837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29511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Запи60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476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00" fill="hold"/>
                                        <p:tgtEl>
                                          <p:spTgt spid="9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ankobo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4429729-thum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557338"/>
            <a:ext cx="2630488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Запи62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476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94240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2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9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229600" cy="1223962"/>
          </a:xfrm>
        </p:spPr>
        <p:txBody>
          <a:bodyPr/>
          <a:lstStyle/>
          <a:p>
            <a:pPr eaLnBrk="1" hangingPunct="1"/>
            <a:r>
              <a:rPr lang="ru-RU" sz="3600" b="1">
                <a:solidFill>
                  <a:schemeClr val="accent2"/>
                </a:solidFill>
              </a:rPr>
              <a:t>Список использованных ресурсов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/>
            <a:r>
              <a:rPr lang="ru-RU" sz="1600" b="1"/>
              <a:t>Фон на обложку</a:t>
            </a:r>
            <a:endParaRPr lang="ru-RU" sz="1600" b="1">
              <a:hlinkClick r:id="rId3"/>
            </a:endParaRPr>
          </a:p>
          <a:p>
            <a:pPr eaLnBrk="1" hangingPunct="1"/>
            <a:r>
              <a:rPr lang="ru-RU" sz="1600" b="1">
                <a:hlinkClick r:id="rId3"/>
              </a:rPr>
              <a:t>https://www.google.ru/search?tbm=.jpg%3Bhttp%253A%252F%252Fpedsovet.su%252Fload%252F390-1-0-35160%3B400%3B300</a:t>
            </a:r>
            <a:endParaRPr lang="ru-RU" sz="1600" b="1"/>
          </a:p>
          <a:p>
            <a:pPr eaLnBrk="1" hangingPunct="1"/>
            <a:r>
              <a:rPr lang="ru-RU" sz="1600" b="1"/>
              <a:t>Белка</a:t>
            </a:r>
          </a:p>
          <a:p>
            <a:pPr eaLnBrk="1" hangingPunct="1"/>
            <a:r>
              <a:rPr lang="en-US" sz="1600" b="1">
                <a:hlinkClick r:id="rId4"/>
              </a:rPr>
              <a:t>https</a:t>
            </a:r>
            <a:r>
              <a:rPr lang="ru-RU" sz="1600" b="1">
                <a:hlinkClick r:id="rId4"/>
              </a:rPr>
              <a:t>://</a:t>
            </a:r>
            <a:r>
              <a:rPr lang="en-US" sz="1600" b="1">
                <a:hlinkClick r:id="rId4"/>
              </a:rPr>
              <a:t>www</a:t>
            </a:r>
            <a:r>
              <a:rPr lang="ru-RU" sz="1600" b="1">
                <a:hlinkClick r:id="rId4"/>
              </a:rPr>
              <a:t>.</a:t>
            </a:r>
            <a:r>
              <a:rPr lang="en-US" sz="1600" b="1">
                <a:hlinkClick r:id="rId4"/>
              </a:rPr>
              <a:t>google</a:t>
            </a:r>
            <a:r>
              <a:rPr lang="ru-RU" sz="1600" b="1">
                <a:hlinkClick r:id="rId4"/>
              </a:rPr>
              <a:t>.</a:t>
            </a:r>
            <a:r>
              <a:rPr lang="en-US" sz="1600" b="1">
                <a:hlinkClick r:id="rId4"/>
              </a:rPr>
              <a:t>ru</a:t>
            </a:r>
            <a:r>
              <a:rPr lang="ru-RU" sz="1600" b="1">
                <a:hlinkClick r:id="rId4"/>
              </a:rPr>
              <a:t>/</a:t>
            </a:r>
            <a:r>
              <a:rPr lang="en-US" sz="1600" b="1">
                <a:hlinkClick r:id="rId4"/>
              </a:rPr>
              <a:t>search</a:t>
            </a:r>
            <a:r>
              <a:rPr lang="ru-RU" sz="1600" b="1">
                <a:hlinkClick r:id="rId4"/>
              </a:rPr>
              <a:t>?</a:t>
            </a:r>
            <a:r>
              <a:rPr lang="en-US" sz="1600" b="1">
                <a:hlinkClick r:id="rId4"/>
              </a:rPr>
              <a:t>q</a:t>
            </a:r>
            <a:r>
              <a:rPr lang="ru-RU" sz="1600" b="1">
                <a:hlinkClick r:id="rId4"/>
              </a:rPr>
              <a:t>.</a:t>
            </a:r>
            <a:r>
              <a:rPr lang="en-US" sz="1600" b="1">
                <a:hlinkClick r:id="rId4"/>
              </a:rPr>
              <a:t>png</a:t>
            </a:r>
            <a:r>
              <a:rPr lang="ru-RU" sz="1600" b="1">
                <a:hlinkClick r:id="rId4"/>
              </a:rPr>
              <a:t>%3</a:t>
            </a:r>
            <a:r>
              <a:rPr lang="en-US" sz="1600" b="1">
                <a:hlinkClick r:id="rId4"/>
              </a:rPr>
              <a:t>Bhttp</a:t>
            </a:r>
            <a:r>
              <a:rPr lang="ru-RU" sz="1600" b="1">
                <a:hlinkClick r:id="rId4"/>
              </a:rPr>
              <a:t>%253</a:t>
            </a:r>
            <a:r>
              <a:rPr lang="en-US" sz="1600" b="1">
                <a:hlinkClick r:id="rId4"/>
              </a:rPr>
              <a:t>A</a:t>
            </a:r>
            <a:r>
              <a:rPr lang="ru-RU" sz="1600" b="1">
                <a:hlinkClick r:id="rId4"/>
              </a:rPr>
              <a:t>%252</a:t>
            </a:r>
            <a:r>
              <a:rPr lang="en-US" sz="1600" b="1">
                <a:hlinkClick r:id="rId4"/>
              </a:rPr>
              <a:t>F</a:t>
            </a:r>
            <a:r>
              <a:rPr lang="ru-RU" sz="1600" b="1">
                <a:hlinkClick r:id="rId4"/>
              </a:rPr>
              <a:t>%252</a:t>
            </a:r>
            <a:r>
              <a:rPr lang="en-US" sz="1600" b="1">
                <a:hlinkClick r:id="rId4"/>
              </a:rPr>
              <a:t>Frosinki</a:t>
            </a:r>
            <a:r>
              <a:rPr lang="ru-RU" sz="1600" b="1">
                <a:hlinkClick r:id="rId4"/>
              </a:rPr>
              <a:t>.</a:t>
            </a:r>
            <a:r>
              <a:rPr lang="en-US" sz="1600" b="1">
                <a:hlinkClick r:id="rId4"/>
              </a:rPr>
              <a:t>blogspot</a:t>
            </a:r>
            <a:r>
              <a:rPr lang="ru-RU" sz="1600" b="1">
                <a:hlinkClick r:id="rId4"/>
              </a:rPr>
              <a:t>.</a:t>
            </a:r>
            <a:r>
              <a:rPr lang="en-US" sz="1600" b="1">
                <a:hlinkClick r:id="rId4"/>
              </a:rPr>
              <a:t>com</a:t>
            </a:r>
            <a:r>
              <a:rPr lang="ru-RU" sz="1600" b="1">
                <a:hlinkClick r:id="rId4"/>
              </a:rPr>
              <a:t>%252</a:t>
            </a:r>
            <a:r>
              <a:rPr lang="en-US" sz="1600" b="1">
                <a:hlinkClick r:id="rId4"/>
              </a:rPr>
              <a:t>F</a:t>
            </a:r>
            <a:r>
              <a:rPr lang="ru-RU" sz="1600" b="1">
                <a:hlinkClick r:id="rId4"/>
              </a:rPr>
              <a:t>2012%252</a:t>
            </a:r>
            <a:r>
              <a:rPr lang="en-US" sz="1600" b="1">
                <a:hlinkClick r:id="rId4"/>
              </a:rPr>
              <a:t>F</a:t>
            </a:r>
            <a:r>
              <a:rPr lang="ru-RU" sz="1600" b="1">
                <a:hlinkClick r:id="rId4"/>
              </a:rPr>
              <a:t>11%252</a:t>
            </a:r>
            <a:r>
              <a:rPr lang="en-US" sz="1600" b="1">
                <a:hlinkClick r:id="rId4"/>
              </a:rPr>
              <a:t>Fblog</a:t>
            </a:r>
            <a:r>
              <a:rPr lang="ru-RU" sz="1600" b="1">
                <a:hlinkClick r:id="rId4"/>
              </a:rPr>
              <a:t>-</a:t>
            </a:r>
            <a:r>
              <a:rPr lang="en-US" sz="1600" b="1">
                <a:hlinkClick r:id="rId4"/>
              </a:rPr>
              <a:t>post</a:t>
            </a:r>
            <a:r>
              <a:rPr lang="ru-RU" sz="1600" b="1">
                <a:hlinkClick r:id="rId4"/>
              </a:rPr>
              <a:t>_19.</a:t>
            </a:r>
            <a:r>
              <a:rPr lang="en-US" sz="1600" b="1">
                <a:hlinkClick r:id="rId4"/>
              </a:rPr>
              <a:t>html</a:t>
            </a:r>
            <a:r>
              <a:rPr lang="ru-RU" sz="1600" b="1">
                <a:hlinkClick r:id="rId4"/>
              </a:rPr>
              <a:t>%3</a:t>
            </a:r>
            <a:r>
              <a:rPr lang="en-US" sz="1600" b="1">
                <a:hlinkClick r:id="rId4"/>
              </a:rPr>
              <a:t>B</a:t>
            </a:r>
            <a:r>
              <a:rPr lang="ru-RU" sz="1600" b="1">
                <a:hlinkClick r:id="rId4"/>
              </a:rPr>
              <a:t>449%3</a:t>
            </a:r>
            <a:r>
              <a:rPr lang="en-US" sz="1600" b="1">
                <a:hlinkClick r:id="rId4"/>
              </a:rPr>
              <a:t>B</a:t>
            </a:r>
            <a:r>
              <a:rPr lang="ru-RU" sz="1600" b="1">
                <a:hlinkClick r:id="rId4"/>
              </a:rPr>
              <a:t>699</a:t>
            </a:r>
          </a:p>
          <a:p>
            <a:pPr eaLnBrk="1" hangingPunct="1"/>
            <a:r>
              <a:rPr lang="ru-RU" sz="1600" b="1">
                <a:hlinkClick r:id="rId4"/>
              </a:rPr>
              <a:t>Заяц </a:t>
            </a:r>
            <a:endParaRPr lang="ru-RU" sz="1600" b="1">
              <a:hlinkClick r:id="rId5"/>
            </a:endParaRPr>
          </a:p>
          <a:p>
            <a:pPr eaLnBrk="1" hangingPunct="1"/>
            <a:r>
              <a:rPr lang="ru-RU" sz="1600" b="1">
                <a:hlinkClick r:id="rId5"/>
              </a:rPr>
              <a:t>https://www.google.ru/search?q252F%252Ffotoramki.com%252Ffotoklipart.html%3B1400%3B1772</a:t>
            </a:r>
            <a:endParaRPr lang="ru-RU" sz="1600" b="1">
              <a:hlinkClick r:id="rId4"/>
            </a:endParaRPr>
          </a:p>
          <a:p>
            <a:pPr eaLnBrk="1" hangingPunct="1"/>
            <a:r>
              <a:rPr lang="ru-RU" sz="1600" b="1"/>
              <a:t>Лиса</a:t>
            </a:r>
            <a:endParaRPr lang="ru-RU" sz="1600" b="1">
              <a:hlinkClick r:id="rId6"/>
            </a:endParaRPr>
          </a:p>
          <a:p>
            <a:pPr eaLnBrk="1" hangingPunct="1"/>
            <a:r>
              <a:rPr lang="ru-RU" sz="1600" b="1">
                <a:hlinkClick r:id="rId6"/>
              </a:rPr>
              <a:t>https://www.google.ru/search?qFmedvedi_volki_lisy%252F381-2-2%3B300%3B263</a:t>
            </a:r>
            <a:endParaRPr lang="ru-RU" sz="1600" b="1"/>
          </a:p>
          <a:p>
            <a:pPr eaLnBrk="1" hangingPunct="1"/>
            <a:r>
              <a:rPr lang="ru-RU" sz="1600" b="1"/>
              <a:t>Волк </a:t>
            </a:r>
            <a:r>
              <a:rPr lang="ru-RU" sz="1600" b="1">
                <a:hlinkClick r:id="rId7"/>
              </a:rPr>
              <a:t>https://www.google.ru/search252Fkirascrap.ru%252Fdir%252Fjivotnie%252Fmedvedi_volki_lisy%252F1%252F381-1-0-231%3B500%3B289</a:t>
            </a:r>
            <a:endParaRPr lang="ru-RU" sz="1600" b="1"/>
          </a:p>
          <a:p>
            <a:pPr eaLnBrk="1" hangingPunct="1"/>
            <a:endParaRPr lang="ru-RU" sz="1600" b="1"/>
          </a:p>
          <a:p>
            <a:pPr eaLnBrk="1" hangingPunct="1">
              <a:buFontTx/>
              <a:buNone/>
            </a:pPr>
            <a:endParaRPr lang="ru-RU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316</Words>
  <Application>Microsoft Office PowerPoint</Application>
  <PresentationFormat>Экран (4:3)</PresentationFormat>
  <Paragraphs>32</Paragraphs>
  <Slides>10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Impact</vt:lpstr>
      <vt:lpstr>Оформление по умолчанию</vt:lpstr>
      <vt:lpstr>Пугачева Ирина Валерьевна– воспитатель высшей категории       МАДОУ детский сад №3 «Тополёк»</vt:lpstr>
      <vt:lpstr>Аннотация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использованных ресурсов</vt:lpstr>
      <vt:lpstr>Список использованных ресурсов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Миша</cp:lastModifiedBy>
  <cp:revision>10</cp:revision>
  <dcterms:created xsi:type="dcterms:W3CDTF">2015-02-08T14:37:32Z</dcterms:created>
  <dcterms:modified xsi:type="dcterms:W3CDTF">2020-09-14T15:16:54Z</dcterms:modified>
</cp:coreProperties>
</file>