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34" r:id="rId2"/>
    <p:sldId id="355" r:id="rId3"/>
    <p:sldId id="356" r:id="rId4"/>
    <p:sldId id="335" r:id="rId5"/>
    <p:sldId id="354" r:id="rId6"/>
    <p:sldId id="336" r:id="rId7"/>
    <p:sldId id="309" r:id="rId8"/>
    <p:sldId id="311" r:id="rId9"/>
    <p:sldId id="312" r:id="rId10"/>
    <p:sldId id="313" r:id="rId11"/>
    <p:sldId id="322" r:id="rId12"/>
    <p:sldId id="317" r:id="rId13"/>
    <p:sldId id="318" r:id="rId14"/>
    <p:sldId id="319" r:id="rId15"/>
    <p:sldId id="323" r:id="rId16"/>
    <p:sldId id="324" r:id="rId17"/>
    <p:sldId id="325" r:id="rId18"/>
    <p:sldId id="327" r:id="rId19"/>
    <p:sldId id="271" r:id="rId20"/>
    <p:sldId id="272" r:id="rId21"/>
    <p:sldId id="273" r:id="rId22"/>
    <p:sldId id="274" r:id="rId23"/>
    <p:sldId id="275" r:id="rId24"/>
    <p:sldId id="276" r:id="rId25"/>
    <p:sldId id="328" r:id="rId26"/>
    <p:sldId id="329" r:id="rId27"/>
    <p:sldId id="343" r:id="rId28"/>
    <p:sldId id="330" r:id="rId29"/>
    <p:sldId id="331" r:id="rId30"/>
    <p:sldId id="332" r:id="rId31"/>
    <p:sldId id="341" r:id="rId32"/>
    <p:sldId id="345" r:id="rId33"/>
    <p:sldId id="347" r:id="rId34"/>
    <p:sldId id="349" r:id="rId35"/>
    <p:sldId id="350" r:id="rId36"/>
    <p:sldId id="351" r:id="rId37"/>
    <p:sldId id="307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8C9"/>
    <a:srgbClr val="99FF66"/>
    <a:srgbClr val="FF5050"/>
    <a:srgbClr val="F1F7D3"/>
    <a:srgbClr val="FF3300"/>
    <a:srgbClr val="282828"/>
    <a:srgbClr val="1C1C1C"/>
    <a:srgbClr val="292929"/>
    <a:srgbClr val="006600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28" autoAdjust="0"/>
  </p:normalViewPr>
  <p:slideViewPr>
    <p:cSldViewPr>
      <p:cViewPr>
        <p:scale>
          <a:sx n="60" d="100"/>
          <a:sy n="60" d="100"/>
        </p:scale>
        <p:origin x="-876" y="-10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B75D10-F49B-4DA9-8D1F-B044F48398A2}" type="doc">
      <dgm:prSet loTypeId="urn:microsoft.com/office/officeart/2005/8/layout/radial5" loCatId="cycle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33527BDF-4F82-444C-9380-1A0BA3F717F3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ru-RU" sz="12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Игровая деятельность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F7B9CB-D5F2-4E16-98BC-1845966E8738}" type="parTrans" cxnId="{9E483022-6E8B-4910-8455-958FA63A7AD7}">
      <dgm:prSet custT="1"/>
      <dgm:spPr/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D84585-551C-42C8-8161-2C4063A42811}" type="sibTrans" cxnId="{9E483022-6E8B-4910-8455-958FA63A7AD7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FDB174-06D2-492E-ABE4-2A9DFBB3C75E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Экскурсии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E8840E-6B24-43A3-B96A-8429BBEF2A3A}" type="parTrans" cxnId="{DD5C4AD2-331B-4481-92F8-AC8E83B391FA}">
      <dgm:prSet custT="1"/>
      <dgm:spPr>
        <a:solidFill>
          <a:srgbClr val="F6A8C9"/>
        </a:solidFill>
      </dgm:spPr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0CD4CA-788A-44F5-B9FE-3A180EAEB62C}" type="sibTrans" cxnId="{DD5C4AD2-331B-4481-92F8-AC8E83B391FA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DB57D2-DD20-4733-ABEA-BE5CAB6E4DF7}">
      <dgm:prSet phldrT="[Текст]" custT="1"/>
      <dgm:spPr>
        <a:solidFill>
          <a:srgbClr val="FF5050"/>
        </a:solidFill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Целевые прогулки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0AB39F-0F7F-4FB0-8EFD-FDFD0043BD79}" type="parTrans" cxnId="{C4C977C6-DA8B-4683-A2E4-C6E3F7339131}">
      <dgm:prSet custT="1"/>
      <dgm:spPr/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F59D86-8728-4885-913E-225485FB25A1}" type="sibTrans" cxnId="{C4C977C6-DA8B-4683-A2E4-C6E3F7339131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FE6F5B-C5CF-4877-ADA4-657E19A3720B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Беседы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655E37-C5B4-43F9-B758-B4AEB0985E86}" type="parTrans" cxnId="{BB25C0FB-9BA7-4C09-9A48-7B7E4819C4FD}">
      <dgm:prSet custT="1"/>
      <dgm:spPr>
        <a:solidFill>
          <a:srgbClr val="99FF66"/>
        </a:solidFill>
      </dgm:spPr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5F8E8B-4074-4A9E-B7CE-E9CBA872CD0E}" type="sibTrans" cxnId="{BB25C0FB-9BA7-4C09-9A48-7B7E4819C4FD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A64198-8A4F-4FD4-B332-6C07F2576A58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Наблюдения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941CA8-F989-49CA-A0E9-AFA2AD8DB429}" type="parTrans" cxnId="{2DFEC1CA-4B52-4E7B-A6CC-369CFB46B833}">
      <dgm:prSet custT="1"/>
      <dgm:spPr/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219DF0-97A0-4BD2-A976-BC0739E8C510}" type="sibTrans" cxnId="{2DFEC1CA-4B52-4E7B-A6CC-369CFB46B833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28558B-1D00-4788-A249-2207D7E79BB1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Исследования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948BEB-B86F-4323-8C16-C147AD335079}" type="parTrans" cxnId="{BA70B4AE-D9B1-4D5E-9BBB-0136153C0B0E}">
      <dgm:prSet custT="1"/>
      <dgm:spPr>
        <a:solidFill>
          <a:srgbClr val="00B050"/>
        </a:solidFill>
      </dgm:spPr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F24185-F818-46B9-9D0A-8B4EE35C16AA}" type="sibTrans" cxnId="{BA70B4AE-D9B1-4D5E-9BBB-0136153C0B0E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9937B5-B44E-4900-A0B0-4B3C94BBD25C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Викторины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3612D7-5264-4FDF-A7D7-79F67CE996AA}" type="parTrans" cxnId="{872020B8-AF9F-4679-A54E-6B533FAD0F14}">
      <dgm:prSet custT="1"/>
      <dgm:spPr>
        <a:solidFill>
          <a:srgbClr val="00B0F0"/>
        </a:solidFill>
      </dgm:spPr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99E5B1C-60C0-498F-95BA-4954EC73128B}" type="sibTrans" cxnId="{872020B8-AF9F-4679-A54E-6B533FAD0F14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3BB20A-B6DD-45DA-87D4-A7216A7B9A84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Конкурсы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5F9CC3-0A8B-4C04-A97D-06E5B704901E}" type="parTrans" cxnId="{C54A33B4-A4FA-45C4-82E1-60BC8C1DFABA}">
      <dgm:prSet custT="1"/>
      <dgm:spPr/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DABF40-687E-4531-AE7C-C86DADAC2101}" type="sibTrans" cxnId="{C54A33B4-A4FA-45C4-82E1-60BC8C1DFABA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3F77E-CBD9-4DD3-8731-E0479F210A48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Досуги, праздники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03539E-BB72-44CE-B816-F3B9B5ADBE1A}" type="parTrans" cxnId="{8A06FB02-733B-424D-8772-41502BB603BA}">
      <dgm:prSet custT="1"/>
      <dgm:spPr>
        <a:solidFill>
          <a:srgbClr val="FFFF00"/>
        </a:solidFill>
      </dgm:spPr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A64E97-8F6E-4B96-BCD7-D7C08B3689A5}" type="sibTrans" cxnId="{8A06FB02-733B-424D-8772-41502BB603BA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8289B3D-944E-45A7-8250-0FF311428FE2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9FF66"/>
        </a:solidFill>
      </dgm:spPr>
      <dgm:t>
        <a:bodyPr/>
        <a:lstStyle/>
        <a:p>
          <a:r>
            <a:rPr lang="ru-RU" sz="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Экспериментирование</a:t>
          </a:r>
          <a:endParaRPr lang="ru-RU" sz="9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C03626-5214-4D43-A73A-EAABD25420D5}" type="parTrans" cxnId="{2CF61D38-33F3-4008-B5D0-627B6C886F7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6AE97E-BBD7-46EC-8541-7B457912393C}" type="sibTrans" cxnId="{2CF61D38-33F3-4008-B5D0-627B6C886F7A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B41CAC-19B4-4B29-B1E3-60E612A97474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Чтение художественной литературы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A38535-A7AD-4BD9-A155-08F5D7A529E2}" type="parTrans" cxnId="{718A0F86-6032-47B8-9B18-BA51F6B29697}">
      <dgm:prSet custT="1"/>
      <dgm:spPr/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EAEFA7-B789-4DE9-BD5C-E9083979C54B}" type="sibTrans" cxnId="{718A0F86-6032-47B8-9B18-BA51F6B29697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B1BD25-677A-4A77-AA84-F6E5CA3B5B47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Просмотр обучающих фильмов и презентаций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9ED2D98-A478-485F-A980-ED6EA758C752}" type="parTrans" cxnId="{8DB35AD3-0743-4F61-A0D9-9472E43AE766}">
      <dgm:prSet custT="1"/>
      <dgm:spPr>
        <a:solidFill>
          <a:srgbClr val="F6A8C9"/>
        </a:solidFill>
      </dgm:spPr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AB4E20-10C3-47F7-BD0F-0F36FBE49CC9}" type="sibTrans" cxnId="{8DB35AD3-0743-4F61-A0D9-9472E43AE766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E6B228-87F8-442A-B0A9-1D2CDF9FC814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6A8C9"/>
        </a:solidFill>
      </dgm:spPr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Художественно-творческая деятельность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6D50D1-495B-4E2E-AD00-6E0944A0CC44}" type="parTrans" cxnId="{C2357AF4-24DF-408C-B3D0-D2EADA01F74C}">
      <dgm:prSet custT="1"/>
      <dgm:spPr/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2C1454-DC45-493A-9A20-F20C0D50062C}" type="sibTrans" cxnId="{C2357AF4-24DF-408C-B3D0-D2EADA01F74C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8FAE04-9821-4008-8ECB-4BA0A930A6AF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НОД</a:t>
          </a:r>
          <a:r>
            <a:rPr lang="ru-RU" sz="1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2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C74A84-B1A1-4A01-8B9A-3F657D8C8A0D}" type="sibTrans" cxnId="{2D6A0982-EFD0-49A9-BD99-B37E7B8559E1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31F548-510D-4526-B7FC-F81468C62B1F}" type="parTrans" cxnId="{2D6A0982-EFD0-49A9-BD99-B37E7B8559E1}">
      <dgm:prSet custT="1"/>
      <dgm:spPr/>
      <dgm:t>
        <a:bodyPr/>
        <a:lstStyle/>
        <a:p>
          <a:endParaRPr lang="ru-RU" sz="9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B77EC3-576F-4F60-946A-76444EDED600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ФОРМЫ РАБОТЫ</a:t>
          </a:r>
          <a:endParaRPr lang="ru-RU" sz="1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FE7803-21B6-4AEE-B031-D0095758AFE7}" type="sibTrans" cxnId="{337CAD57-3DF9-4F41-9417-E8C006564E40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B49F33-0841-402B-9240-7C6432D2319C}" type="parTrans" cxnId="{337CAD57-3DF9-4F41-9417-E8C006564E40}">
      <dgm:prSet/>
      <dgm:spPr/>
      <dgm:t>
        <a:bodyPr/>
        <a:lstStyle/>
        <a:p>
          <a:endParaRPr lang="ru-RU" sz="3200" b="1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8DC3C5-FD46-4886-9B9A-7252A42D1F73}" type="pres">
      <dgm:prSet presAssocID="{CCB75D10-F49B-4DA9-8D1F-B044F48398A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878B20-C803-4A29-937B-4AB122E8247A}" type="pres">
      <dgm:prSet presAssocID="{39B77EC3-576F-4F60-946A-76444EDED600}" presName="centerShape" presStyleLbl="node0" presStyleIdx="0" presStyleCnt="1" custScaleX="143658" custScaleY="45056" custLinFactNeighborX="-3321" custLinFactNeighborY="356"/>
      <dgm:spPr/>
      <dgm:t>
        <a:bodyPr/>
        <a:lstStyle/>
        <a:p>
          <a:endParaRPr lang="ru-RU"/>
        </a:p>
      </dgm:t>
    </dgm:pt>
    <dgm:pt modelId="{A3AFC9E3-265F-4458-91D8-13550ED83778}" type="pres">
      <dgm:prSet presAssocID="{EB31F548-510D-4526-B7FC-F81468C62B1F}" presName="parTrans" presStyleLbl="sibTrans2D1" presStyleIdx="0" presStyleCnt="14"/>
      <dgm:spPr/>
      <dgm:t>
        <a:bodyPr/>
        <a:lstStyle/>
        <a:p>
          <a:endParaRPr lang="ru-RU"/>
        </a:p>
      </dgm:t>
    </dgm:pt>
    <dgm:pt modelId="{A74C2AD7-61EF-42F8-897A-B2CF570DB9BF}" type="pres">
      <dgm:prSet presAssocID="{EB31F548-510D-4526-B7FC-F81468C62B1F}" presName="connectorText" presStyleLbl="sibTrans2D1" presStyleIdx="0" presStyleCnt="14"/>
      <dgm:spPr/>
      <dgm:t>
        <a:bodyPr/>
        <a:lstStyle/>
        <a:p>
          <a:endParaRPr lang="ru-RU"/>
        </a:p>
      </dgm:t>
    </dgm:pt>
    <dgm:pt modelId="{ADC8C48A-356D-432F-AB10-28E1F76AF3BF}" type="pres">
      <dgm:prSet presAssocID="{9A8FAE04-9821-4008-8ECB-4BA0A930A6AF}" presName="node" presStyleLbl="node1" presStyleIdx="0" presStyleCnt="14" custScaleX="197169" custRadScaleRad="100133" custRadScaleInc="-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A2738-B2CA-4E19-8DA8-D5190615C3B4}" type="pres">
      <dgm:prSet presAssocID="{A9F7B9CB-D5F2-4E16-98BC-1845966E8738}" presName="parTrans" presStyleLbl="sibTrans2D1" presStyleIdx="1" presStyleCnt="14"/>
      <dgm:spPr/>
      <dgm:t>
        <a:bodyPr/>
        <a:lstStyle/>
        <a:p>
          <a:endParaRPr lang="ru-RU"/>
        </a:p>
      </dgm:t>
    </dgm:pt>
    <dgm:pt modelId="{167B23C0-C562-490A-832A-3EAA08DFD9D2}" type="pres">
      <dgm:prSet presAssocID="{A9F7B9CB-D5F2-4E16-98BC-1845966E8738}" presName="connectorText" presStyleLbl="sibTrans2D1" presStyleIdx="1" presStyleCnt="14"/>
      <dgm:spPr/>
      <dgm:t>
        <a:bodyPr/>
        <a:lstStyle/>
        <a:p>
          <a:endParaRPr lang="ru-RU"/>
        </a:p>
      </dgm:t>
    </dgm:pt>
    <dgm:pt modelId="{3863CFC7-DB68-496D-8910-250C355D3B6D}" type="pres">
      <dgm:prSet presAssocID="{33527BDF-4F82-444C-9380-1A0BA3F717F3}" presName="node" presStyleLbl="node1" presStyleIdx="1" presStyleCnt="14" custScaleX="197169" custRadScaleRad="102418" custRadScaleInc="-6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4AED14-3023-433B-A377-D1E940F704EC}" type="pres">
      <dgm:prSet presAssocID="{7FE8840E-6B24-43A3-B96A-8429BBEF2A3A}" presName="parTrans" presStyleLbl="sibTrans2D1" presStyleIdx="2" presStyleCnt="14"/>
      <dgm:spPr/>
      <dgm:t>
        <a:bodyPr/>
        <a:lstStyle/>
        <a:p>
          <a:endParaRPr lang="ru-RU"/>
        </a:p>
      </dgm:t>
    </dgm:pt>
    <dgm:pt modelId="{70C42C07-B3C4-4C57-94CC-517873ACD4DB}" type="pres">
      <dgm:prSet presAssocID="{7FE8840E-6B24-43A3-B96A-8429BBEF2A3A}" presName="connectorText" presStyleLbl="sibTrans2D1" presStyleIdx="2" presStyleCnt="14"/>
      <dgm:spPr/>
      <dgm:t>
        <a:bodyPr/>
        <a:lstStyle/>
        <a:p>
          <a:endParaRPr lang="ru-RU"/>
        </a:p>
      </dgm:t>
    </dgm:pt>
    <dgm:pt modelId="{43669B73-FFC2-4362-BFEC-FEA542C6ABE2}" type="pres">
      <dgm:prSet presAssocID="{A7FDB174-06D2-492E-ABE4-2A9DFBB3C75E}" presName="node" presStyleLbl="node1" presStyleIdx="2" presStyleCnt="14" custScaleX="197169" custRadScaleRad="118508" custRadScaleInc="26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85868-8C3B-4687-B5E2-67496F7A5D89}" type="pres">
      <dgm:prSet presAssocID="{9A0AB39F-0F7F-4FB0-8EFD-FDFD0043BD79}" presName="parTrans" presStyleLbl="sibTrans2D1" presStyleIdx="3" presStyleCnt="14"/>
      <dgm:spPr/>
      <dgm:t>
        <a:bodyPr/>
        <a:lstStyle/>
        <a:p>
          <a:endParaRPr lang="ru-RU"/>
        </a:p>
      </dgm:t>
    </dgm:pt>
    <dgm:pt modelId="{EE21138B-DD76-4B18-B879-154127FF5D8B}" type="pres">
      <dgm:prSet presAssocID="{9A0AB39F-0F7F-4FB0-8EFD-FDFD0043BD79}" presName="connectorText" presStyleLbl="sibTrans2D1" presStyleIdx="3" presStyleCnt="14"/>
      <dgm:spPr/>
      <dgm:t>
        <a:bodyPr/>
        <a:lstStyle/>
        <a:p>
          <a:endParaRPr lang="ru-RU"/>
        </a:p>
      </dgm:t>
    </dgm:pt>
    <dgm:pt modelId="{B9D608C3-322C-4693-8F32-07C735B86D7A}" type="pres">
      <dgm:prSet presAssocID="{3BDB57D2-DD20-4733-ABEA-BE5CAB6E4DF7}" presName="node" presStyleLbl="node1" presStyleIdx="3" presStyleCnt="14" custScaleX="197169" custRadScaleRad="103588" custRadScaleInc="-2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D785A-3F99-482D-B313-E500E04AE9AE}" type="pres">
      <dgm:prSet presAssocID="{E3655E37-C5B4-43F9-B758-B4AEB0985E86}" presName="parTrans" presStyleLbl="sibTrans2D1" presStyleIdx="4" presStyleCnt="14"/>
      <dgm:spPr/>
      <dgm:t>
        <a:bodyPr/>
        <a:lstStyle/>
        <a:p>
          <a:endParaRPr lang="ru-RU"/>
        </a:p>
      </dgm:t>
    </dgm:pt>
    <dgm:pt modelId="{3E63484F-24F6-40F9-B17F-2270C303E678}" type="pres">
      <dgm:prSet presAssocID="{E3655E37-C5B4-43F9-B758-B4AEB0985E86}" presName="connectorText" presStyleLbl="sibTrans2D1" presStyleIdx="4" presStyleCnt="14"/>
      <dgm:spPr/>
      <dgm:t>
        <a:bodyPr/>
        <a:lstStyle/>
        <a:p>
          <a:endParaRPr lang="ru-RU"/>
        </a:p>
      </dgm:t>
    </dgm:pt>
    <dgm:pt modelId="{5FC7629C-A507-4522-BC7E-930FB1E31470}" type="pres">
      <dgm:prSet presAssocID="{38FE6F5B-C5CF-4877-ADA4-657E19A3720B}" presName="node" presStyleLbl="node1" presStyleIdx="4" presStyleCnt="14" custScaleX="197169" custRadScaleRad="99162" custRadScaleInc="-1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A77FF-0A63-4988-9F88-4E8A2FFCCCA5}" type="pres">
      <dgm:prSet presAssocID="{8D941CA8-F989-49CA-A0E9-AFA2AD8DB429}" presName="parTrans" presStyleLbl="sibTrans2D1" presStyleIdx="5" presStyleCnt="14"/>
      <dgm:spPr/>
      <dgm:t>
        <a:bodyPr/>
        <a:lstStyle/>
        <a:p>
          <a:endParaRPr lang="ru-RU"/>
        </a:p>
      </dgm:t>
    </dgm:pt>
    <dgm:pt modelId="{F39A515D-3352-4AD7-B6B9-84944A08B5B7}" type="pres">
      <dgm:prSet presAssocID="{8D941CA8-F989-49CA-A0E9-AFA2AD8DB429}" presName="connectorText" presStyleLbl="sibTrans2D1" presStyleIdx="5" presStyleCnt="14"/>
      <dgm:spPr/>
      <dgm:t>
        <a:bodyPr/>
        <a:lstStyle/>
        <a:p>
          <a:endParaRPr lang="ru-RU"/>
        </a:p>
      </dgm:t>
    </dgm:pt>
    <dgm:pt modelId="{1E78F941-26EB-4478-BE9D-DDEE5A5194D9}" type="pres">
      <dgm:prSet presAssocID="{CAA64198-8A4F-4FD4-B332-6C07F2576A58}" presName="node" presStyleLbl="node1" presStyleIdx="5" presStyleCnt="14" custScaleX="197169" custRadScaleRad="111976" custRadScaleInc="-61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2F280-0032-4D92-BF25-0E1CE4687E7C}" type="pres">
      <dgm:prSet presAssocID="{71948BEB-B86F-4323-8C16-C147AD335079}" presName="parTrans" presStyleLbl="sibTrans2D1" presStyleIdx="6" presStyleCnt="14"/>
      <dgm:spPr/>
      <dgm:t>
        <a:bodyPr/>
        <a:lstStyle/>
        <a:p>
          <a:endParaRPr lang="ru-RU"/>
        </a:p>
      </dgm:t>
    </dgm:pt>
    <dgm:pt modelId="{0AF4730F-7A7F-41CF-AC46-C25D27858332}" type="pres">
      <dgm:prSet presAssocID="{71948BEB-B86F-4323-8C16-C147AD335079}" presName="connectorText" presStyleLbl="sibTrans2D1" presStyleIdx="6" presStyleCnt="14"/>
      <dgm:spPr/>
      <dgm:t>
        <a:bodyPr/>
        <a:lstStyle/>
        <a:p>
          <a:endParaRPr lang="ru-RU"/>
        </a:p>
      </dgm:t>
    </dgm:pt>
    <dgm:pt modelId="{FF9A87AA-C2F4-4393-8994-78B72E30774C}" type="pres">
      <dgm:prSet presAssocID="{7428558B-1D00-4788-A249-2207D7E79BB1}" presName="node" presStyleLbl="node1" presStyleIdx="6" presStyleCnt="14" custScaleX="197169" custRadScaleRad="105314" custRadScaleInc="-55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8E638-8282-46F8-86FE-0F89AC1ED564}" type="pres">
      <dgm:prSet presAssocID="{D63612D7-5264-4FDF-A7D7-79F67CE996AA}" presName="parTrans" presStyleLbl="sibTrans2D1" presStyleIdx="7" presStyleCnt="14" custLinFactNeighborX="3050" custLinFactNeighborY="-9422"/>
      <dgm:spPr/>
      <dgm:t>
        <a:bodyPr/>
        <a:lstStyle/>
        <a:p>
          <a:endParaRPr lang="ru-RU"/>
        </a:p>
      </dgm:t>
    </dgm:pt>
    <dgm:pt modelId="{B81E5EE1-7DB9-48D9-B84E-1924115EC8B8}" type="pres">
      <dgm:prSet presAssocID="{D63612D7-5264-4FDF-A7D7-79F67CE996AA}" presName="connectorText" presStyleLbl="sibTrans2D1" presStyleIdx="7" presStyleCnt="14"/>
      <dgm:spPr/>
      <dgm:t>
        <a:bodyPr/>
        <a:lstStyle/>
        <a:p>
          <a:endParaRPr lang="ru-RU"/>
        </a:p>
      </dgm:t>
    </dgm:pt>
    <dgm:pt modelId="{08881C03-C1A0-4C04-8F3A-7E3804434F8D}" type="pres">
      <dgm:prSet presAssocID="{449937B5-B44E-4900-A0B0-4B3C94BBD25C}" presName="node" presStyleLbl="node1" presStyleIdx="7" presStyleCnt="14" custScaleX="197169" custRadScaleRad="97038" custRadScaleInc="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B6EA3-2154-4723-B30B-F28FF0CA8278}" type="pres">
      <dgm:prSet presAssocID="{E55F9CC3-0A8B-4C04-A97D-06E5B704901E}" presName="parTrans" presStyleLbl="sibTrans2D1" presStyleIdx="8" presStyleCnt="14"/>
      <dgm:spPr/>
      <dgm:t>
        <a:bodyPr/>
        <a:lstStyle/>
        <a:p>
          <a:endParaRPr lang="ru-RU"/>
        </a:p>
      </dgm:t>
    </dgm:pt>
    <dgm:pt modelId="{9B88CA13-77CD-4417-A2AB-3241F4CDB24C}" type="pres">
      <dgm:prSet presAssocID="{E55F9CC3-0A8B-4C04-A97D-06E5B704901E}" presName="connectorText" presStyleLbl="sibTrans2D1" presStyleIdx="8" presStyleCnt="14"/>
      <dgm:spPr/>
      <dgm:t>
        <a:bodyPr/>
        <a:lstStyle/>
        <a:p>
          <a:endParaRPr lang="ru-RU"/>
        </a:p>
      </dgm:t>
    </dgm:pt>
    <dgm:pt modelId="{BD882467-0733-4837-9B90-A26A506724C1}" type="pres">
      <dgm:prSet presAssocID="{823BB20A-B6DD-45DA-87D4-A7216A7B9A84}" presName="node" presStyleLbl="node1" presStyleIdx="8" presStyleCnt="14" custScaleX="197169" custRadScaleRad="97487" custRadScaleInc="5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E06EF-EBD9-4298-AB9A-00BF843F7B62}" type="pres">
      <dgm:prSet presAssocID="{5803539E-BB72-44CE-B816-F3B9B5ADBE1A}" presName="parTrans" presStyleLbl="sibTrans2D1" presStyleIdx="9" presStyleCnt="14"/>
      <dgm:spPr/>
      <dgm:t>
        <a:bodyPr/>
        <a:lstStyle/>
        <a:p>
          <a:endParaRPr lang="ru-RU"/>
        </a:p>
      </dgm:t>
    </dgm:pt>
    <dgm:pt modelId="{06C28E4F-0166-43E7-8B0C-BF08C95FD831}" type="pres">
      <dgm:prSet presAssocID="{5803539E-BB72-44CE-B816-F3B9B5ADBE1A}" presName="connectorText" presStyleLbl="sibTrans2D1" presStyleIdx="9" presStyleCnt="14"/>
      <dgm:spPr/>
      <dgm:t>
        <a:bodyPr/>
        <a:lstStyle/>
        <a:p>
          <a:endParaRPr lang="ru-RU"/>
        </a:p>
      </dgm:t>
    </dgm:pt>
    <dgm:pt modelId="{10C16177-4B8E-42AE-AEC1-8882223DE833}" type="pres">
      <dgm:prSet presAssocID="{F253F77E-CBD9-4DD3-8731-E0479F210A48}" presName="node" presStyleLbl="node1" presStyleIdx="9" presStyleCnt="14" custScaleX="197169" custRadScaleRad="98280" custRadScaleInc="9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3D9D2-8C86-43EB-9042-132C2A69D1FD}" type="pres">
      <dgm:prSet presAssocID="{67C03626-5214-4D43-A73A-EAABD25420D5}" presName="parTrans" presStyleLbl="sibTrans2D1" presStyleIdx="10" presStyleCnt="14"/>
      <dgm:spPr/>
      <dgm:t>
        <a:bodyPr/>
        <a:lstStyle/>
        <a:p>
          <a:endParaRPr lang="ru-RU"/>
        </a:p>
      </dgm:t>
    </dgm:pt>
    <dgm:pt modelId="{09DE980C-DFA8-4403-AD1F-F06B1002601B}" type="pres">
      <dgm:prSet presAssocID="{67C03626-5214-4D43-A73A-EAABD25420D5}" presName="connectorText" presStyleLbl="sibTrans2D1" presStyleIdx="10" presStyleCnt="14"/>
      <dgm:spPr/>
      <dgm:t>
        <a:bodyPr/>
        <a:lstStyle/>
        <a:p>
          <a:endParaRPr lang="ru-RU"/>
        </a:p>
      </dgm:t>
    </dgm:pt>
    <dgm:pt modelId="{AE849B4B-A2E5-4E8B-9974-F3277E58E449}" type="pres">
      <dgm:prSet presAssocID="{18289B3D-944E-45A7-8250-0FF311428FE2}" presName="node" presStyleLbl="node1" presStyleIdx="10" presStyleCnt="14" custScaleX="197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E96AA-DE5A-44A8-92B4-15F37AD40BC6}" type="pres">
      <dgm:prSet presAssocID="{EAA38535-A7AD-4BD9-A155-08F5D7A529E2}" presName="parTrans" presStyleLbl="sibTrans2D1" presStyleIdx="11" presStyleCnt="14"/>
      <dgm:spPr/>
      <dgm:t>
        <a:bodyPr/>
        <a:lstStyle/>
        <a:p>
          <a:endParaRPr lang="ru-RU"/>
        </a:p>
      </dgm:t>
    </dgm:pt>
    <dgm:pt modelId="{0BEB1F5E-41F6-477F-A124-F2350684C069}" type="pres">
      <dgm:prSet presAssocID="{EAA38535-A7AD-4BD9-A155-08F5D7A529E2}" presName="connectorText" presStyleLbl="sibTrans2D1" presStyleIdx="11" presStyleCnt="14"/>
      <dgm:spPr/>
      <dgm:t>
        <a:bodyPr/>
        <a:lstStyle/>
        <a:p>
          <a:endParaRPr lang="ru-RU"/>
        </a:p>
      </dgm:t>
    </dgm:pt>
    <dgm:pt modelId="{49491E74-0A37-42F0-B5AC-87E0F95D18F2}" type="pres">
      <dgm:prSet presAssocID="{C3B41CAC-19B4-4B29-B1E3-60E612A97474}" presName="node" presStyleLbl="node1" presStyleIdx="11" presStyleCnt="14" custScaleX="197169" custRadScaleRad="100252" custRadScaleInc="-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4290AA-24C3-41C9-A54A-016A0AD0EF9B}" type="pres">
      <dgm:prSet presAssocID="{C9ED2D98-A478-485F-A980-ED6EA758C752}" presName="parTrans" presStyleLbl="sibTrans2D1" presStyleIdx="12" presStyleCnt="14"/>
      <dgm:spPr/>
      <dgm:t>
        <a:bodyPr/>
        <a:lstStyle/>
        <a:p>
          <a:endParaRPr lang="ru-RU"/>
        </a:p>
      </dgm:t>
    </dgm:pt>
    <dgm:pt modelId="{4F769FFD-52ED-4134-BE4A-44E8B7EDBBEB}" type="pres">
      <dgm:prSet presAssocID="{C9ED2D98-A478-485F-A980-ED6EA758C752}" presName="connectorText" presStyleLbl="sibTrans2D1" presStyleIdx="12" presStyleCnt="14"/>
      <dgm:spPr/>
      <dgm:t>
        <a:bodyPr/>
        <a:lstStyle/>
        <a:p>
          <a:endParaRPr lang="ru-RU"/>
        </a:p>
      </dgm:t>
    </dgm:pt>
    <dgm:pt modelId="{F5935B03-2C81-4358-99EF-CD961FB496F0}" type="pres">
      <dgm:prSet presAssocID="{FCB1BD25-677A-4A77-AA84-F6E5CA3B5B47}" presName="node" presStyleLbl="node1" presStyleIdx="12" presStyleCnt="14" custScaleX="197169" custRadScaleRad="116811" custRadScaleInc="-40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CD8AE-91C9-4C55-AF5A-A8E3B45182E1}" type="pres">
      <dgm:prSet presAssocID="{9B6D50D1-495B-4E2E-AD00-6E0944A0CC44}" presName="parTrans" presStyleLbl="sibTrans2D1" presStyleIdx="13" presStyleCnt="14"/>
      <dgm:spPr/>
      <dgm:t>
        <a:bodyPr/>
        <a:lstStyle/>
        <a:p>
          <a:endParaRPr lang="ru-RU"/>
        </a:p>
      </dgm:t>
    </dgm:pt>
    <dgm:pt modelId="{6B95185B-A899-4A20-B865-5E481DA51521}" type="pres">
      <dgm:prSet presAssocID="{9B6D50D1-495B-4E2E-AD00-6E0944A0CC44}" presName="connectorText" presStyleLbl="sibTrans2D1" presStyleIdx="13" presStyleCnt="14"/>
      <dgm:spPr/>
      <dgm:t>
        <a:bodyPr/>
        <a:lstStyle/>
        <a:p>
          <a:endParaRPr lang="ru-RU"/>
        </a:p>
      </dgm:t>
    </dgm:pt>
    <dgm:pt modelId="{CB37660C-AD3C-456C-8B96-561D3A063B72}" type="pres">
      <dgm:prSet presAssocID="{88E6B228-87F8-442A-B0A9-1D2CDF9FC814}" presName="node" presStyleLbl="node1" presStyleIdx="13" presStyleCnt="14" custScaleX="197169" custRadScaleRad="111278" custRadScaleInc="-42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69BF7B-6604-4EB4-85D4-FCC2E12DFC66}" type="presOf" srcId="{D63612D7-5264-4FDF-A7D7-79F67CE996AA}" destId="{A888E638-8282-46F8-86FE-0F89AC1ED564}" srcOrd="0" destOrd="0" presId="urn:microsoft.com/office/officeart/2005/8/layout/radial5"/>
    <dgm:cxn modelId="{C908157F-C1B2-4CE5-8790-EE954F854B8F}" type="presOf" srcId="{8D941CA8-F989-49CA-A0E9-AFA2AD8DB429}" destId="{3AEA77FF-0A63-4988-9F88-4E8A2FFCCCA5}" srcOrd="0" destOrd="0" presId="urn:microsoft.com/office/officeart/2005/8/layout/radial5"/>
    <dgm:cxn modelId="{33230523-D564-458B-AD5D-4FEBF348982E}" type="presOf" srcId="{9B6D50D1-495B-4E2E-AD00-6E0944A0CC44}" destId="{08ACD8AE-91C9-4C55-AF5A-A8E3B45182E1}" srcOrd="0" destOrd="0" presId="urn:microsoft.com/office/officeart/2005/8/layout/radial5"/>
    <dgm:cxn modelId="{30387105-8817-41DE-AE79-03F8E786E85B}" type="presOf" srcId="{EB31F548-510D-4526-B7FC-F81468C62B1F}" destId="{A3AFC9E3-265F-4458-91D8-13550ED83778}" srcOrd="0" destOrd="0" presId="urn:microsoft.com/office/officeart/2005/8/layout/radial5"/>
    <dgm:cxn modelId="{2D6A0982-EFD0-49A9-BD99-B37E7B8559E1}" srcId="{39B77EC3-576F-4F60-946A-76444EDED600}" destId="{9A8FAE04-9821-4008-8ECB-4BA0A930A6AF}" srcOrd="0" destOrd="0" parTransId="{EB31F548-510D-4526-B7FC-F81468C62B1F}" sibTransId="{C7C74A84-B1A1-4A01-8B9A-3F657D8C8A0D}"/>
    <dgm:cxn modelId="{94507328-C00F-4942-9203-219B29FF467D}" type="presOf" srcId="{38FE6F5B-C5CF-4877-ADA4-657E19A3720B}" destId="{5FC7629C-A507-4522-BC7E-930FB1E31470}" srcOrd="0" destOrd="0" presId="urn:microsoft.com/office/officeart/2005/8/layout/radial5"/>
    <dgm:cxn modelId="{083A8E49-61AB-47CA-BEBE-76CC576D3A3A}" type="presOf" srcId="{E3655E37-C5B4-43F9-B758-B4AEB0985E86}" destId="{3E63484F-24F6-40F9-B17F-2270C303E678}" srcOrd="1" destOrd="0" presId="urn:microsoft.com/office/officeart/2005/8/layout/radial5"/>
    <dgm:cxn modelId="{2AB75FBF-DE5E-4507-823E-7DE98930FC99}" type="presOf" srcId="{C9ED2D98-A478-485F-A980-ED6EA758C752}" destId="{4F769FFD-52ED-4134-BE4A-44E8B7EDBBEB}" srcOrd="1" destOrd="0" presId="urn:microsoft.com/office/officeart/2005/8/layout/radial5"/>
    <dgm:cxn modelId="{D67073AA-6F34-4337-973A-2D73B0161E71}" type="presOf" srcId="{18289B3D-944E-45A7-8250-0FF311428FE2}" destId="{AE849B4B-A2E5-4E8B-9974-F3277E58E449}" srcOrd="0" destOrd="0" presId="urn:microsoft.com/office/officeart/2005/8/layout/radial5"/>
    <dgm:cxn modelId="{3C31868B-D012-45FB-ADF2-63313B2EA5B8}" type="presOf" srcId="{C9ED2D98-A478-485F-A980-ED6EA758C752}" destId="{4E4290AA-24C3-41C9-A54A-016A0AD0EF9B}" srcOrd="0" destOrd="0" presId="urn:microsoft.com/office/officeart/2005/8/layout/radial5"/>
    <dgm:cxn modelId="{67F75689-DD0C-46DE-B2AA-953B173C8A02}" type="presOf" srcId="{71948BEB-B86F-4323-8C16-C147AD335079}" destId="{0AF4730F-7A7F-41CF-AC46-C25D27858332}" srcOrd="1" destOrd="0" presId="urn:microsoft.com/office/officeart/2005/8/layout/radial5"/>
    <dgm:cxn modelId="{DB5EE9D2-5412-4D72-8564-18A7BFF45736}" type="presOf" srcId="{8D941CA8-F989-49CA-A0E9-AFA2AD8DB429}" destId="{F39A515D-3352-4AD7-B6B9-84944A08B5B7}" srcOrd="1" destOrd="0" presId="urn:microsoft.com/office/officeart/2005/8/layout/radial5"/>
    <dgm:cxn modelId="{82ABB78B-659F-432E-92A2-418FD0376FD1}" type="presOf" srcId="{33527BDF-4F82-444C-9380-1A0BA3F717F3}" destId="{3863CFC7-DB68-496D-8910-250C355D3B6D}" srcOrd="0" destOrd="0" presId="urn:microsoft.com/office/officeart/2005/8/layout/radial5"/>
    <dgm:cxn modelId="{1F9B4B90-9B91-4A2A-A4F4-F3E0384B707C}" type="presOf" srcId="{3BDB57D2-DD20-4733-ABEA-BE5CAB6E4DF7}" destId="{B9D608C3-322C-4693-8F32-07C735B86D7A}" srcOrd="0" destOrd="0" presId="urn:microsoft.com/office/officeart/2005/8/layout/radial5"/>
    <dgm:cxn modelId="{67A422B9-EC8C-4131-AC97-6B8F5F6C9E56}" type="presOf" srcId="{9A0AB39F-0F7F-4FB0-8EFD-FDFD0043BD79}" destId="{4BD85868-8C3B-4687-B5E2-67496F7A5D89}" srcOrd="0" destOrd="0" presId="urn:microsoft.com/office/officeart/2005/8/layout/radial5"/>
    <dgm:cxn modelId="{9E483022-6E8B-4910-8455-958FA63A7AD7}" srcId="{39B77EC3-576F-4F60-946A-76444EDED600}" destId="{33527BDF-4F82-444C-9380-1A0BA3F717F3}" srcOrd="1" destOrd="0" parTransId="{A9F7B9CB-D5F2-4E16-98BC-1845966E8738}" sibTransId="{02D84585-551C-42C8-8161-2C4063A42811}"/>
    <dgm:cxn modelId="{718A0F86-6032-47B8-9B18-BA51F6B29697}" srcId="{39B77EC3-576F-4F60-946A-76444EDED600}" destId="{C3B41CAC-19B4-4B29-B1E3-60E612A97474}" srcOrd="11" destOrd="0" parTransId="{EAA38535-A7AD-4BD9-A155-08F5D7A529E2}" sibTransId="{80EAEFA7-B789-4DE9-BD5C-E9083979C54B}"/>
    <dgm:cxn modelId="{C4C977C6-DA8B-4683-A2E4-C6E3F7339131}" srcId="{39B77EC3-576F-4F60-946A-76444EDED600}" destId="{3BDB57D2-DD20-4733-ABEA-BE5CAB6E4DF7}" srcOrd="3" destOrd="0" parTransId="{9A0AB39F-0F7F-4FB0-8EFD-FDFD0043BD79}" sibTransId="{BCF59D86-8728-4885-913E-225485FB25A1}"/>
    <dgm:cxn modelId="{BA6817C3-56AA-4A01-AD19-B54AB08DE1D6}" type="presOf" srcId="{9A8FAE04-9821-4008-8ECB-4BA0A930A6AF}" destId="{ADC8C48A-356D-432F-AB10-28E1F76AF3BF}" srcOrd="0" destOrd="0" presId="urn:microsoft.com/office/officeart/2005/8/layout/radial5"/>
    <dgm:cxn modelId="{3C695090-83D1-46C3-97DD-64C9E83C78E4}" type="presOf" srcId="{71948BEB-B86F-4323-8C16-C147AD335079}" destId="{3CB2F280-0032-4D92-BF25-0E1CE4687E7C}" srcOrd="0" destOrd="0" presId="urn:microsoft.com/office/officeart/2005/8/layout/radial5"/>
    <dgm:cxn modelId="{DD5C4AD2-331B-4481-92F8-AC8E83B391FA}" srcId="{39B77EC3-576F-4F60-946A-76444EDED600}" destId="{A7FDB174-06D2-492E-ABE4-2A9DFBB3C75E}" srcOrd="2" destOrd="0" parTransId="{7FE8840E-6B24-43A3-B96A-8429BBEF2A3A}" sibTransId="{8A0CD4CA-788A-44F5-B9FE-3A180EAEB62C}"/>
    <dgm:cxn modelId="{8DB35AD3-0743-4F61-A0D9-9472E43AE766}" srcId="{39B77EC3-576F-4F60-946A-76444EDED600}" destId="{FCB1BD25-677A-4A77-AA84-F6E5CA3B5B47}" srcOrd="12" destOrd="0" parTransId="{C9ED2D98-A478-485F-A980-ED6EA758C752}" sibTransId="{CEAB4E20-10C3-47F7-BD0F-0F36FBE49CC9}"/>
    <dgm:cxn modelId="{337CAD57-3DF9-4F41-9417-E8C006564E40}" srcId="{CCB75D10-F49B-4DA9-8D1F-B044F48398A2}" destId="{39B77EC3-576F-4F60-946A-76444EDED600}" srcOrd="0" destOrd="0" parTransId="{A3B49F33-0841-402B-9240-7C6432D2319C}" sibTransId="{3EFE7803-21B6-4AEE-B031-D0095758AFE7}"/>
    <dgm:cxn modelId="{019DA781-8FED-4B9F-9DBC-F50B74A7F1D2}" type="presOf" srcId="{FCB1BD25-677A-4A77-AA84-F6E5CA3B5B47}" destId="{F5935B03-2C81-4358-99EF-CD961FB496F0}" srcOrd="0" destOrd="0" presId="urn:microsoft.com/office/officeart/2005/8/layout/radial5"/>
    <dgm:cxn modelId="{BA70B4AE-D9B1-4D5E-9BBB-0136153C0B0E}" srcId="{39B77EC3-576F-4F60-946A-76444EDED600}" destId="{7428558B-1D00-4788-A249-2207D7E79BB1}" srcOrd="6" destOrd="0" parTransId="{71948BEB-B86F-4323-8C16-C147AD335079}" sibTransId="{90F24185-F818-46B9-9D0A-8B4EE35C16AA}"/>
    <dgm:cxn modelId="{6A8BFBFF-7FA3-4D03-A964-7E445AE8C4D5}" type="presOf" srcId="{39B77EC3-576F-4F60-946A-76444EDED600}" destId="{D6878B20-C803-4A29-937B-4AB122E8247A}" srcOrd="0" destOrd="0" presId="urn:microsoft.com/office/officeart/2005/8/layout/radial5"/>
    <dgm:cxn modelId="{2DFEC1CA-4B52-4E7B-A6CC-369CFB46B833}" srcId="{39B77EC3-576F-4F60-946A-76444EDED600}" destId="{CAA64198-8A4F-4FD4-B332-6C07F2576A58}" srcOrd="5" destOrd="0" parTransId="{8D941CA8-F989-49CA-A0E9-AFA2AD8DB429}" sibTransId="{5F219DF0-97A0-4BD2-A976-BC0739E8C510}"/>
    <dgm:cxn modelId="{1DB3C1F2-AD34-44C8-B1E2-95B6ADFDBEAE}" type="presOf" srcId="{5803539E-BB72-44CE-B816-F3B9B5ADBE1A}" destId="{A56E06EF-EBD9-4298-AB9A-00BF843F7B62}" srcOrd="0" destOrd="0" presId="urn:microsoft.com/office/officeart/2005/8/layout/radial5"/>
    <dgm:cxn modelId="{9DFA0082-213B-4191-AEE7-B5EB6471B426}" type="presOf" srcId="{CAA64198-8A4F-4FD4-B332-6C07F2576A58}" destId="{1E78F941-26EB-4478-BE9D-DDEE5A5194D9}" srcOrd="0" destOrd="0" presId="urn:microsoft.com/office/officeart/2005/8/layout/radial5"/>
    <dgm:cxn modelId="{C03FD1CA-5D9E-4A05-B9AA-BDDD63795830}" type="presOf" srcId="{449937B5-B44E-4900-A0B0-4B3C94BBD25C}" destId="{08881C03-C1A0-4C04-8F3A-7E3804434F8D}" srcOrd="0" destOrd="0" presId="urn:microsoft.com/office/officeart/2005/8/layout/radial5"/>
    <dgm:cxn modelId="{A340CFA0-2B9D-4128-AD8B-648F63B354D9}" type="presOf" srcId="{EB31F548-510D-4526-B7FC-F81468C62B1F}" destId="{A74C2AD7-61EF-42F8-897A-B2CF570DB9BF}" srcOrd="1" destOrd="0" presId="urn:microsoft.com/office/officeart/2005/8/layout/radial5"/>
    <dgm:cxn modelId="{651A6EBC-93F3-4D36-A4B7-3D7C76349828}" type="presOf" srcId="{7FE8840E-6B24-43A3-B96A-8429BBEF2A3A}" destId="{70C42C07-B3C4-4C57-94CC-517873ACD4DB}" srcOrd="1" destOrd="0" presId="urn:microsoft.com/office/officeart/2005/8/layout/radial5"/>
    <dgm:cxn modelId="{8A06FB02-733B-424D-8772-41502BB603BA}" srcId="{39B77EC3-576F-4F60-946A-76444EDED600}" destId="{F253F77E-CBD9-4DD3-8731-E0479F210A48}" srcOrd="9" destOrd="0" parTransId="{5803539E-BB72-44CE-B816-F3B9B5ADBE1A}" sibTransId="{8FA64E97-8F6E-4B96-BCD7-D7C08B3689A5}"/>
    <dgm:cxn modelId="{EF11BB8C-5D44-42D4-8819-C0F8A97500D5}" type="presOf" srcId="{E55F9CC3-0A8B-4C04-A97D-06E5B704901E}" destId="{162B6EA3-2154-4723-B30B-F28FF0CA8278}" srcOrd="0" destOrd="0" presId="urn:microsoft.com/office/officeart/2005/8/layout/radial5"/>
    <dgm:cxn modelId="{C54A33B4-A4FA-45C4-82E1-60BC8C1DFABA}" srcId="{39B77EC3-576F-4F60-946A-76444EDED600}" destId="{823BB20A-B6DD-45DA-87D4-A7216A7B9A84}" srcOrd="8" destOrd="0" parTransId="{E55F9CC3-0A8B-4C04-A97D-06E5B704901E}" sibTransId="{9FDABF40-687E-4531-AE7C-C86DADAC2101}"/>
    <dgm:cxn modelId="{50E81145-F040-4AD1-9473-F5AA58B32994}" type="presOf" srcId="{D63612D7-5264-4FDF-A7D7-79F67CE996AA}" destId="{B81E5EE1-7DB9-48D9-B84E-1924115EC8B8}" srcOrd="1" destOrd="0" presId="urn:microsoft.com/office/officeart/2005/8/layout/radial5"/>
    <dgm:cxn modelId="{8FBDB8C3-2407-4144-A116-EB09BF23800B}" type="presOf" srcId="{5803539E-BB72-44CE-B816-F3B9B5ADBE1A}" destId="{06C28E4F-0166-43E7-8B0C-BF08C95FD831}" srcOrd="1" destOrd="0" presId="urn:microsoft.com/office/officeart/2005/8/layout/radial5"/>
    <dgm:cxn modelId="{982903F2-3505-46DA-8400-B1216603DE53}" type="presOf" srcId="{9B6D50D1-495B-4E2E-AD00-6E0944A0CC44}" destId="{6B95185B-A899-4A20-B865-5E481DA51521}" srcOrd="1" destOrd="0" presId="urn:microsoft.com/office/officeart/2005/8/layout/radial5"/>
    <dgm:cxn modelId="{84BBC1CF-D66C-47F1-B961-36ACA223AE1F}" type="presOf" srcId="{EAA38535-A7AD-4BD9-A155-08F5D7A529E2}" destId="{4ACE96AA-DE5A-44A8-92B4-15F37AD40BC6}" srcOrd="0" destOrd="0" presId="urn:microsoft.com/office/officeart/2005/8/layout/radial5"/>
    <dgm:cxn modelId="{872020B8-AF9F-4679-A54E-6B533FAD0F14}" srcId="{39B77EC3-576F-4F60-946A-76444EDED600}" destId="{449937B5-B44E-4900-A0B0-4B3C94BBD25C}" srcOrd="7" destOrd="0" parTransId="{D63612D7-5264-4FDF-A7D7-79F67CE996AA}" sibTransId="{499E5B1C-60C0-498F-95BA-4954EC73128B}"/>
    <dgm:cxn modelId="{70FA4D9C-ABDB-4461-8ACB-841C0D3B23A4}" type="presOf" srcId="{A7FDB174-06D2-492E-ABE4-2A9DFBB3C75E}" destId="{43669B73-FFC2-4362-BFEC-FEA542C6ABE2}" srcOrd="0" destOrd="0" presId="urn:microsoft.com/office/officeart/2005/8/layout/radial5"/>
    <dgm:cxn modelId="{BFDC7280-DA46-46C3-B5BC-484038285052}" type="presOf" srcId="{88E6B228-87F8-442A-B0A9-1D2CDF9FC814}" destId="{CB37660C-AD3C-456C-8B96-561D3A063B72}" srcOrd="0" destOrd="0" presId="urn:microsoft.com/office/officeart/2005/8/layout/radial5"/>
    <dgm:cxn modelId="{C304F475-F21E-4C67-B166-45A0C3F73F74}" type="presOf" srcId="{C3B41CAC-19B4-4B29-B1E3-60E612A97474}" destId="{49491E74-0A37-42F0-B5AC-87E0F95D18F2}" srcOrd="0" destOrd="0" presId="urn:microsoft.com/office/officeart/2005/8/layout/radial5"/>
    <dgm:cxn modelId="{684F0002-2778-4104-9123-CF573CBE5547}" type="presOf" srcId="{823BB20A-B6DD-45DA-87D4-A7216A7B9A84}" destId="{BD882467-0733-4837-9B90-A26A506724C1}" srcOrd="0" destOrd="0" presId="urn:microsoft.com/office/officeart/2005/8/layout/radial5"/>
    <dgm:cxn modelId="{D6096C82-A0C7-4226-A80D-09DF3AEEC371}" type="presOf" srcId="{67C03626-5214-4D43-A73A-EAABD25420D5}" destId="{1613D9D2-8C86-43EB-9042-132C2A69D1FD}" srcOrd="0" destOrd="0" presId="urn:microsoft.com/office/officeart/2005/8/layout/radial5"/>
    <dgm:cxn modelId="{4A9FB3B8-CFBF-4E0E-A29E-D349600D8F56}" type="presOf" srcId="{EAA38535-A7AD-4BD9-A155-08F5D7A529E2}" destId="{0BEB1F5E-41F6-477F-A124-F2350684C069}" srcOrd="1" destOrd="0" presId="urn:microsoft.com/office/officeart/2005/8/layout/radial5"/>
    <dgm:cxn modelId="{BB25C0FB-9BA7-4C09-9A48-7B7E4819C4FD}" srcId="{39B77EC3-576F-4F60-946A-76444EDED600}" destId="{38FE6F5B-C5CF-4877-ADA4-657E19A3720B}" srcOrd="4" destOrd="0" parTransId="{E3655E37-C5B4-43F9-B758-B4AEB0985E86}" sibTransId="{525F8E8B-4074-4A9E-B7CE-E9CBA872CD0E}"/>
    <dgm:cxn modelId="{B8AC596F-7DFA-4337-AE6D-97B25C7C2A6D}" type="presOf" srcId="{7FE8840E-6B24-43A3-B96A-8429BBEF2A3A}" destId="{E94AED14-3023-433B-A377-D1E940F704EC}" srcOrd="0" destOrd="0" presId="urn:microsoft.com/office/officeart/2005/8/layout/radial5"/>
    <dgm:cxn modelId="{5F55EBB0-FACC-4389-9110-85A49BA8F5DB}" type="presOf" srcId="{67C03626-5214-4D43-A73A-EAABD25420D5}" destId="{09DE980C-DFA8-4403-AD1F-F06B1002601B}" srcOrd="1" destOrd="0" presId="urn:microsoft.com/office/officeart/2005/8/layout/radial5"/>
    <dgm:cxn modelId="{6086D4A9-6380-44FA-AC90-95E063FEE911}" type="presOf" srcId="{9A0AB39F-0F7F-4FB0-8EFD-FDFD0043BD79}" destId="{EE21138B-DD76-4B18-B879-154127FF5D8B}" srcOrd="1" destOrd="0" presId="urn:microsoft.com/office/officeart/2005/8/layout/radial5"/>
    <dgm:cxn modelId="{8A049819-834D-4F18-99B0-ADE2775D39FD}" type="presOf" srcId="{E55F9CC3-0A8B-4C04-A97D-06E5B704901E}" destId="{9B88CA13-77CD-4417-A2AB-3241F4CDB24C}" srcOrd="1" destOrd="0" presId="urn:microsoft.com/office/officeart/2005/8/layout/radial5"/>
    <dgm:cxn modelId="{76409FC9-F634-4803-844F-7504398E5567}" type="presOf" srcId="{F253F77E-CBD9-4DD3-8731-E0479F210A48}" destId="{10C16177-4B8E-42AE-AEC1-8882223DE833}" srcOrd="0" destOrd="0" presId="urn:microsoft.com/office/officeart/2005/8/layout/radial5"/>
    <dgm:cxn modelId="{26725F46-C010-45EB-BFC8-E5DDE448B4F2}" type="presOf" srcId="{CCB75D10-F49B-4DA9-8D1F-B044F48398A2}" destId="{508DC3C5-FD46-4886-9B9A-7252A42D1F73}" srcOrd="0" destOrd="0" presId="urn:microsoft.com/office/officeart/2005/8/layout/radial5"/>
    <dgm:cxn modelId="{DDE1E080-E627-4221-B434-D636192AD469}" type="presOf" srcId="{A9F7B9CB-D5F2-4E16-98BC-1845966E8738}" destId="{C64A2738-B2CA-4E19-8DA8-D5190615C3B4}" srcOrd="0" destOrd="0" presId="urn:microsoft.com/office/officeart/2005/8/layout/radial5"/>
    <dgm:cxn modelId="{08963759-8D4D-4344-A435-422F4AA8DBFC}" type="presOf" srcId="{7428558B-1D00-4788-A249-2207D7E79BB1}" destId="{FF9A87AA-C2F4-4393-8994-78B72E30774C}" srcOrd="0" destOrd="0" presId="urn:microsoft.com/office/officeart/2005/8/layout/radial5"/>
    <dgm:cxn modelId="{C2357AF4-24DF-408C-B3D0-D2EADA01F74C}" srcId="{39B77EC3-576F-4F60-946A-76444EDED600}" destId="{88E6B228-87F8-442A-B0A9-1D2CDF9FC814}" srcOrd="13" destOrd="0" parTransId="{9B6D50D1-495B-4E2E-AD00-6E0944A0CC44}" sibTransId="{BF2C1454-DC45-493A-9A20-F20C0D50062C}"/>
    <dgm:cxn modelId="{E8003C5B-F20E-4AEA-83B6-6D611486C1A8}" type="presOf" srcId="{A9F7B9CB-D5F2-4E16-98BC-1845966E8738}" destId="{167B23C0-C562-490A-832A-3EAA08DFD9D2}" srcOrd="1" destOrd="0" presId="urn:microsoft.com/office/officeart/2005/8/layout/radial5"/>
    <dgm:cxn modelId="{2CF61D38-33F3-4008-B5D0-627B6C886F7A}" srcId="{39B77EC3-576F-4F60-946A-76444EDED600}" destId="{18289B3D-944E-45A7-8250-0FF311428FE2}" srcOrd="10" destOrd="0" parTransId="{67C03626-5214-4D43-A73A-EAABD25420D5}" sibTransId="{746AE97E-BBD7-46EC-8541-7B457912393C}"/>
    <dgm:cxn modelId="{C2305A92-BC57-4B06-81D7-D11CCB34409E}" type="presOf" srcId="{E3655E37-C5B4-43F9-B758-B4AEB0985E86}" destId="{C70D785A-3F99-482D-B313-E500E04AE9AE}" srcOrd="0" destOrd="0" presId="urn:microsoft.com/office/officeart/2005/8/layout/radial5"/>
    <dgm:cxn modelId="{9712F51D-1390-4596-8A2A-CC53814C37B3}" type="presParOf" srcId="{508DC3C5-FD46-4886-9B9A-7252A42D1F73}" destId="{D6878B20-C803-4A29-937B-4AB122E8247A}" srcOrd="0" destOrd="0" presId="urn:microsoft.com/office/officeart/2005/8/layout/radial5"/>
    <dgm:cxn modelId="{11E9EFDD-1BB7-43F3-B7FB-75F0ADD842EC}" type="presParOf" srcId="{508DC3C5-FD46-4886-9B9A-7252A42D1F73}" destId="{A3AFC9E3-265F-4458-91D8-13550ED83778}" srcOrd="1" destOrd="0" presId="urn:microsoft.com/office/officeart/2005/8/layout/radial5"/>
    <dgm:cxn modelId="{5D03C41C-C59C-4E3A-93D3-57E946DAF4A6}" type="presParOf" srcId="{A3AFC9E3-265F-4458-91D8-13550ED83778}" destId="{A74C2AD7-61EF-42F8-897A-B2CF570DB9BF}" srcOrd="0" destOrd="0" presId="urn:microsoft.com/office/officeart/2005/8/layout/radial5"/>
    <dgm:cxn modelId="{7AB4A442-61F1-445D-BC40-36708E051F6B}" type="presParOf" srcId="{508DC3C5-FD46-4886-9B9A-7252A42D1F73}" destId="{ADC8C48A-356D-432F-AB10-28E1F76AF3BF}" srcOrd="2" destOrd="0" presId="urn:microsoft.com/office/officeart/2005/8/layout/radial5"/>
    <dgm:cxn modelId="{05ED3A75-A8AF-424A-8E3E-27A9812705AC}" type="presParOf" srcId="{508DC3C5-FD46-4886-9B9A-7252A42D1F73}" destId="{C64A2738-B2CA-4E19-8DA8-D5190615C3B4}" srcOrd="3" destOrd="0" presId="urn:microsoft.com/office/officeart/2005/8/layout/radial5"/>
    <dgm:cxn modelId="{1ED915DE-8EC2-4110-AFB3-FDD69A1AAA6C}" type="presParOf" srcId="{C64A2738-B2CA-4E19-8DA8-D5190615C3B4}" destId="{167B23C0-C562-490A-832A-3EAA08DFD9D2}" srcOrd="0" destOrd="0" presId="urn:microsoft.com/office/officeart/2005/8/layout/radial5"/>
    <dgm:cxn modelId="{3BB353DB-4BEA-4F8B-99F6-6AEE872E88FF}" type="presParOf" srcId="{508DC3C5-FD46-4886-9B9A-7252A42D1F73}" destId="{3863CFC7-DB68-496D-8910-250C355D3B6D}" srcOrd="4" destOrd="0" presId="urn:microsoft.com/office/officeart/2005/8/layout/radial5"/>
    <dgm:cxn modelId="{B2D9B519-BD23-4475-B1B6-ED0980B33595}" type="presParOf" srcId="{508DC3C5-FD46-4886-9B9A-7252A42D1F73}" destId="{E94AED14-3023-433B-A377-D1E940F704EC}" srcOrd="5" destOrd="0" presId="urn:microsoft.com/office/officeart/2005/8/layout/radial5"/>
    <dgm:cxn modelId="{BA4421D8-E787-4AE5-9B70-F17C331A52FA}" type="presParOf" srcId="{E94AED14-3023-433B-A377-D1E940F704EC}" destId="{70C42C07-B3C4-4C57-94CC-517873ACD4DB}" srcOrd="0" destOrd="0" presId="urn:microsoft.com/office/officeart/2005/8/layout/radial5"/>
    <dgm:cxn modelId="{3DF94BF3-D2B7-4D2C-B2DE-601863AEBF8B}" type="presParOf" srcId="{508DC3C5-FD46-4886-9B9A-7252A42D1F73}" destId="{43669B73-FFC2-4362-BFEC-FEA542C6ABE2}" srcOrd="6" destOrd="0" presId="urn:microsoft.com/office/officeart/2005/8/layout/radial5"/>
    <dgm:cxn modelId="{8640C461-BFD7-4E77-8123-316C707B337F}" type="presParOf" srcId="{508DC3C5-FD46-4886-9B9A-7252A42D1F73}" destId="{4BD85868-8C3B-4687-B5E2-67496F7A5D89}" srcOrd="7" destOrd="0" presId="urn:microsoft.com/office/officeart/2005/8/layout/radial5"/>
    <dgm:cxn modelId="{CF424307-445F-4C44-95F5-48D96E9A205A}" type="presParOf" srcId="{4BD85868-8C3B-4687-B5E2-67496F7A5D89}" destId="{EE21138B-DD76-4B18-B879-154127FF5D8B}" srcOrd="0" destOrd="0" presId="urn:microsoft.com/office/officeart/2005/8/layout/radial5"/>
    <dgm:cxn modelId="{0FCE2ACC-92C9-46AE-9870-72CBA8786B9E}" type="presParOf" srcId="{508DC3C5-FD46-4886-9B9A-7252A42D1F73}" destId="{B9D608C3-322C-4693-8F32-07C735B86D7A}" srcOrd="8" destOrd="0" presId="urn:microsoft.com/office/officeart/2005/8/layout/radial5"/>
    <dgm:cxn modelId="{D3D7A580-4AF5-4873-8D4A-6158CB2D5432}" type="presParOf" srcId="{508DC3C5-FD46-4886-9B9A-7252A42D1F73}" destId="{C70D785A-3F99-482D-B313-E500E04AE9AE}" srcOrd="9" destOrd="0" presId="urn:microsoft.com/office/officeart/2005/8/layout/radial5"/>
    <dgm:cxn modelId="{C9ED45D0-A9A0-4B96-A098-1E10D77F6928}" type="presParOf" srcId="{C70D785A-3F99-482D-B313-E500E04AE9AE}" destId="{3E63484F-24F6-40F9-B17F-2270C303E678}" srcOrd="0" destOrd="0" presId="urn:microsoft.com/office/officeart/2005/8/layout/radial5"/>
    <dgm:cxn modelId="{35D4E17F-B989-40B4-94E8-31662F58ADAF}" type="presParOf" srcId="{508DC3C5-FD46-4886-9B9A-7252A42D1F73}" destId="{5FC7629C-A507-4522-BC7E-930FB1E31470}" srcOrd="10" destOrd="0" presId="urn:microsoft.com/office/officeart/2005/8/layout/radial5"/>
    <dgm:cxn modelId="{DE8B1EDC-A5C0-4965-9E1E-F4EF13BB73ED}" type="presParOf" srcId="{508DC3C5-FD46-4886-9B9A-7252A42D1F73}" destId="{3AEA77FF-0A63-4988-9F88-4E8A2FFCCCA5}" srcOrd="11" destOrd="0" presId="urn:microsoft.com/office/officeart/2005/8/layout/radial5"/>
    <dgm:cxn modelId="{4EB08EE6-454D-4647-B3BC-EC175FE7C21F}" type="presParOf" srcId="{3AEA77FF-0A63-4988-9F88-4E8A2FFCCCA5}" destId="{F39A515D-3352-4AD7-B6B9-84944A08B5B7}" srcOrd="0" destOrd="0" presId="urn:microsoft.com/office/officeart/2005/8/layout/radial5"/>
    <dgm:cxn modelId="{7EB959A7-8DBE-48F9-8514-D17972773930}" type="presParOf" srcId="{508DC3C5-FD46-4886-9B9A-7252A42D1F73}" destId="{1E78F941-26EB-4478-BE9D-DDEE5A5194D9}" srcOrd="12" destOrd="0" presId="urn:microsoft.com/office/officeart/2005/8/layout/radial5"/>
    <dgm:cxn modelId="{EABE0A0D-34EC-4E91-AA78-06901E0F0746}" type="presParOf" srcId="{508DC3C5-FD46-4886-9B9A-7252A42D1F73}" destId="{3CB2F280-0032-4D92-BF25-0E1CE4687E7C}" srcOrd="13" destOrd="0" presId="urn:microsoft.com/office/officeart/2005/8/layout/radial5"/>
    <dgm:cxn modelId="{6EDF14FE-4718-48FD-9A34-0D320FC57DDE}" type="presParOf" srcId="{3CB2F280-0032-4D92-BF25-0E1CE4687E7C}" destId="{0AF4730F-7A7F-41CF-AC46-C25D27858332}" srcOrd="0" destOrd="0" presId="urn:microsoft.com/office/officeart/2005/8/layout/radial5"/>
    <dgm:cxn modelId="{C6F263E4-4439-4575-B15E-BF9C5C01C0FF}" type="presParOf" srcId="{508DC3C5-FD46-4886-9B9A-7252A42D1F73}" destId="{FF9A87AA-C2F4-4393-8994-78B72E30774C}" srcOrd="14" destOrd="0" presId="urn:microsoft.com/office/officeart/2005/8/layout/radial5"/>
    <dgm:cxn modelId="{5A83E8CE-4D80-4669-A12F-F7949D19AA25}" type="presParOf" srcId="{508DC3C5-FD46-4886-9B9A-7252A42D1F73}" destId="{A888E638-8282-46F8-86FE-0F89AC1ED564}" srcOrd="15" destOrd="0" presId="urn:microsoft.com/office/officeart/2005/8/layout/radial5"/>
    <dgm:cxn modelId="{E50DEC29-F434-43E1-BED7-C58449A80A7D}" type="presParOf" srcId="{A888E638-8282-46F8-86FE-0F89AC1ED564}" destId="{B81E5EE1-7DB9-48D9-B84E-1924115EC8B8}" srcOrd="0" destOrd="0" presId="urn:microsoft.com/office/officeart/2005/8/layout/radial5"/>
    <dgm:cxn modelId="{8AFE276F-6B85-43C1-9796-87845FF3D5F8}" type="presParOf" srcId="{508DC3C5-FD46-4886-9B9A-7252A42D1F73}" destId="{08881C03-C1A0-4C04-8F3A-7E3804434F8D}" srcOrd="16" destOrd="0" presId="urn:microsoft.com/office/officeart/2005/8/layout/radial5"/>
    <dgm:cxn modelId="{6D26A503-11D9-4A5C-8F5B-40AE4BEEDC1C}" type="presParOf" srcId="{508DC3C5-FD46-4886-9B9A-7252A42D1F73}" destId="{162B6EA3-2154-4723-B30B-F28FF0CA8278}" srcOrd="17" destOrd="0" presId="urn:microsoft.com/office/officeart/2005/8/layout/radial5"/>
    <dgm:cxn modelId="{2E26BB04-F57E-4EDF-A7BD-173631786BE8}" type="presParOf" srcId="{162B6EA3-2154-4723-B30B-F28FF0CA8278}" destId="{9B88CA13-77CD-4417-A2AB-3241F4CDB24C}" srcOrd="0" destOrd="0" presId="urn:microsoft.com/office/officeart/2005/8/layout/radial5"/>
    <dgm:cxn modelId="{8CA01F12-4ACD-4F64-9ACD-3569FE39A3E9}" type="presParOf" srcId="{508DC3C5-FD46-4886-9B9A-7252A42D1F73}" destId="{BD882467-0733-4837-9B90-A26A506724C1}" srcOrd="18" destOrd="0" presId="urn:microsoft.com/office/officeart/2005/8/layout/radial5"/>
    <dgm:cxn modelId="{FB95CCEB-91F3-4234-8672-1DF3C3346B52}" type="presParOf" srcId="{508DC3C5-FD46-4886-9B9A-7252A42D1F73}" destId="{A56E06EF-EBD9-4298-AB9A-00BF843F7B62}" srcOrd="19" destOrd="0" presId="urn:microsoft.com/office/officeart/2005/8/layout/radial5"/>
    <dgm:cxn modelId="{31393553-A48D-4FB5-AB31-5C4DBDC46344}" type="presParOf" srcId="{A56E06EF-EBD9-4298-AB9A-00BF843F7B62}" destId="{06C28E4F-0166-43E7-8B0C-BF08C95FD831}" srcOrd="0" destOrd="0" presId="urn:microsoft.com/office/officeart/2005/8/layout/radial5"/>
    <dgm:cxn modelId="{4815CCE8-DE95-4040-8B49-539AD943E575}" type="presParOf" srcId="{508DC3C5-FD46-4886-9B9A-7252A42D1F73}" destId="{10C16177-4B8E-42AE-AEC1-8882223DE833}" srcOrd="20" destOrd="0" presId="urn:microsoft.com/office/officeart/2005/8/layout/radial5"/>
    <dgm:cxn modelId="{47EDE3F9-0CDE-4506-BC56-A25E71665006}" type="presParOf" srcId="{508DC3C5-FD46-4886-9B9A-7252A42D1F73}" destId="{1613D9D2-8C86-43EB-9042-132C2A69D1FD}" srcOrd="21" destOrd="0" presId="urn:microsoft.com/office/officeart/2005/8/layout/radial5"/>
    <dgm:cxn modelId="{2782A3FB-9600-44B8-B246-62DD6BE5A97D}" type="presParOf" srcId="{1613D9D2-8C86-43EB-9042-132C2A69D1FD}" destId="{09DE980C-DFA8-4403-AD1F-F06B1002601B}" srcOrd="0" destOrd="0" presId="urn:microsoft.com/office/officeart/2005/8/layout/radial5"/>
    <dgm:cxn modelId="{87644E2E-863B-41BE-A848-C0E6BDC0585A}" type="presParOf" srcId="{508DC3C5-FD46-4886-9B9A-7252A42D1F73}" destId="{AE849B4B-A2E5-4E8B-9974-F3277E58E449}" srcOrd="22" destOrd="0" presId="urn:microsoft.com/office/officeart/2005/8/layout/radial5"/>
    <dgm:cxn modelId="{3CC82A99-F383-49CB-8D49-48A553D12FB4}" type="presParOf" srcId="{508DC3C5-FD46-4886-9B9A-7252A42D1F73}" destId="{4ACE96AA-DE5A-44A8-92B4-15F37AD40BC6}" srcOrd="23" destOrd="0" presId="urn:microsoft.com/office/officeart/2005/8/layout/radial5"/>
    <dgm:cxn modelId="{C1CA61E0-A181-45A7-8D4E-3E42F4B3E585}" type="presParOf" srcId="{4ACE96AA-DE5A-44A8-92B4-15F37AD40BC6}" destId="{0BEB1F5E-41F6-477F-A124-F2350684C069}" srcOrd="0" destOrd="0" presId="urn:microsoft.com/office/officeart/2005/8/layout/radial5"/>
    <dgm:cxn modelId="{5ACFABCB-9642-45DB-98BD-076C3AD4AAE2}" type="presParOf" srcId="{508DC3C5-FD46-4886-9B9A-7252A42D1F73}" destId="{49491E74-0A37-42F0-B5AC-87E0F95D18F2}" srcOrd="24" destOrd="0" presId="urn:microsoft.com/office/officeart/2005/8/layout/radial5"/>
    <dgm:cxn modelId="{1B4AD4A4-FFE8-4299-B823-3DB51C2C2BAD}" type="presParOf" srcId="{508DC3C5-FD46-4886-9B9A-7252A42D1F73}" destId="{4E4290AA-24C3-41C9-A54A-016A0AD0EF9B}" srcOrd="25" destOrd="0" presId="urn:microsoft.com/office/officeart/2005/8/layout/radial5"/>
    <dgm:cxn modelId="{FFAA1D8C-60A5-4391-A5F2-436E55D87F23}" type="presParOf" srcId="{4E4290AA-24C3-41C9-A54A-016A0AD0EF9B}" destId="{4F769FFD-52ED-4134-BE4A-44E8B7EDBBEB}" srcOrd="0" destOrd="0" presId="urn:microsoft.com/office/officeart/2005/8/layout/radial5"/>
    <dgm:cxn modelId="{4952A569-D6B1-4FC7-A06F-AB6C55489FD8}" type="presParOf" srcId="{508DC3C5-FD46-4886-9B9A-7252A42D1F73}" destId="{F5935B03-2C81-4358-99EF-CD961FB496F0}" srcOrd="26" destOrd="0" presId="urn:microsoft.com/office/officeart/2005/8/layout/radial5"/>
    <dgm:cxn modelId="{EFAC729B-1902-4950-B1C5-4C9BC9C39810}" type="presParOf" srcId="{508DC3C5-FD46-4886-9B9A-7252A42D1F73}" destId="{08ACD8AE-91C9-4C55-AF5A-A8E3B45182E1}" srcOrd="27" destOrd="0" presId="urn:microsoft.com/office/officeart/2005/8/layout/radial5"/>
    <dgm:cxn modelId="{7BBED67F-2DF5-46D4-93EE-2D11B13CC25E}" type="presParOf" srcId="{08ACD8AE-91C9-4C55-AF5A-A8E3B45182E1}" destId="{6B95185B-A899-4A20-B865-5E481DA51521}" srcOrd="0" destOrd="0" presId="urn:microsoft.com/office/officeart/2005/8/layout/radial5"/>
    <dgm:cxn modelId="{6B572864-D5E4-4AA9-917E-D163943F5BEA}" type="presParOf" srcId="{508DC3C5-FD46-4886-9B9A-7252A42D1F73}" destId="{CB37660C-AD3C-456C-8B96-561D3A063B72}" srcOrd="2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78B20-C803-4A29-937B-4AB122E8247A}">
      <dsp:nvSpPr>
        <dsp:cNvPr id="0" name=""/>
        <dsp:cNvSpPr/>
      </dsp:nvSpPr>
      <dsp:spPr>
        <a:xfrm>
          <a:off x="3384375" y="2899563"/>
          <a:ext cx="1836732" cy="576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ФОРМЫ РАБОТЫ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53358" y="2983925"/>
        <a:ext cx="1298766" cy="407337"/>
      </dsp:txXfrm>
    </dsp:sp>
    <dsp:sp modelId="{A3AFC9E3-265F-4458-91D8-13550ED83778}">
      <dsp:nvSpPr>
        <dsp:cNvPr id="0" name=""/>
        <dsp:cNvSpPr/>
      </dsp:nvSpPr>
      <dsp:spPr>
        <a:xfrm rot="16419643">
          <a:off x="3857910" y="1679620"/>
          <a:ext cx="1049103" cy="5238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31472" y="1862811"/>
        <a:ext cx="891944" cy="314318"/>
      </dsp:txXfrm>
    </dsp:sp>
    <dsp:sp modelId="{ADC8C48A-356D-432F-AB10-28E1F76AF3BF}">
      <dsp:nvSpPr>
        <dsp:cNvPr id="0" name=""/>
        <dsp:cNvSpPr/>
      </dsp:nvSpPr>
      <dsp:spPr>
        <a:xfrm>
          <a:off x="3565729" y="0"/>
          <a:ext cx="1822754" cy="924462"/>
        </a:xfrm>
        <a:prstGeom prst="ellips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НОД</a:t>
          </a:r>
          <a:r>
            <a:rPr lang="ru-RU" sz="1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2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32665" y="135384"/>
        <a:ext cx="1288882" cy="653694"/>
      </dsp:txXfrm>
    </dsp:sp>
    <dsp:sp modelId="{C64A2738-B2CA-4E19-8DA8-D5190615C3B4}">
      <dsp:nvSpPr>
        <dsp:cNvPr id="0" name=""/>
        <dsp:cNvSpPr/>
      </dsp:nvSpPr>
      <dsp:spPr>
        <a:xfrm rot="17880029">
          <a:off x="4377789" y="1768881"/>
          <a:ext cx="1080074" cy="5238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19477" y="1943034"/>
        <a:ext cx="922915" cy="314318"/>
      </dsp:txXfrm>
    </dsp:sp>
    <dsp:sp modelId="{3863CFC7-DB68-496D-8910-250C355D3B6D}">
      <dsp:nvSpPr>
        <dsp:cNvPr id="0" name=""/>
        <dsp:cNvSpPr/>
      </dsp:nvSpPr>
      <dsp:spPr>
        <a:xfrm>
          <a:off x="4736470" y="195638"/>
          <a:ext cx="1822754" cy="92446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Игровая деятельность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03406" y="331022"/>
        <a:ext cx="1288882" cy="653694"/>
      </dsp:txXfrm>
    </dsp:sp>
    <dsp:sp modelId="{E94AED14-3023-433B-A377-D1E940F704EC}">
      <dsp:nvSpPr>
        <dsp:cNvPr id="0" name=""/>
        <dsp:cNvSpPr/>
      </dsp:nvSpPr>
      <dsp:spPr>
        <a:xfrm rot="19582900">
          <a:off x="5003908" y="2067031"/>
          <a:ext cx="1180560" cy="523862"/>
        </a:xfrm>
        <a:prstGeom prst="rightArrow">
          <a:avLst>
            <a:gd name="adj1" fmla="val 60000"/>
            <a:gd name="adj2" fmla="val 50000"/>
          </a:avLst>
        </a:prstGeom>
        <a:solidFill>
          <a:srgbClr val="F6A8C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17051" y="2215309"/>
        <a:ext cx="1023401" cy="314318"/>
      </dsp:txXfrm>
    </dsp:sp>
    <dsp:sp modelId="{43669B73-FFC2-4362-BFEC-FEA542C6ABE2}">
      <dsp:nvSpPr>
        <dsp:cNvPr id="0" name=""/>
        <dsp:cNvSpPr/>
      </dsp:nvSpPr>
      <dsp:spPr>
        <a:xfrm>
          <a:off x="6190853" y="864095"/>
          <a:ext cx="1822754" cy="924462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Экскурсии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57789" y="999479"/>
        <a:ext cx="1288882" cy="653694"/>
      </dsp:txXfrm>
    </dsp:sp>
    <dsp:sp modelId="{4BD85868-8C3B-4687-B5E2-67496F7A5D89}">
      <dsp:nvSpPr>
        <dsp:cNvPr id="0" name=""/>
        <dsp:cNvSpPr/>
      </dsp:nvSpPr>
      <dsp:spPr>
        <a:xfrm rot="20687465">
          <a:off x="5286202" y="2555559"/>
          <a:ext cx="755816" cy="5238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88954" y="2680945"/>
        <a:ext cx="598657" cy="314318"/>
      </dsp:txXfrm>
    </dsp:sp>
    <dsp:sp modelId="{B9D608C3-322C-4693-8F32-07C735B86D7A}">
      <dsp:nvSpPr>
        <dsp:cNvPr id="0" name=""/>
        <dsp:cNvSpPr/>
      </dsp:nvSpPr>
      <dsp:spPr>
        <a:xfrm>
          <a:off x="6264691" y="1944216"/>
          <a:ext cx="1822754" cy="924462"/>
        </a:xfrm>
        <a:prstGeom prst="ellipse">
          <a:avLst/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Целевые прогулки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31627" y="2079600"/>
        <a:ext cx="1288882" cy="653694"/>
      </dsp:txXfrm>
    </dsp:sp>
    <dsp:sp modelId="{C70D785A-3F99-482D-B313-E500E04AE9AE}">
      <dsp:nvSpPr>
        <dsp:cNvPr id="0" name=""/>
        <dsp:cNvSpPr/>
      </dsp:nvSpPr>
      <dsp:spPr>
        <a:xfrm rot="613682">
          <a:off x="5347418" y="3170159"/>
          <a:ext cx="620748" cy="523862"/>
        </a:xfrm>
        <a:prstGeom prst="rightArrow">
          <a:avLst>
            <a:gd name="adj1" fmla="val 60000"/>
            <a:gd name="adj2" fmla="val 50000"/>
          </a:avLst>
        </a:prstGeom>
        <a:solidFill>
          <a:srgbClr val="99FF6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48667" y="3260978"/>
        <a:ext cx="463589" cy="314318"/>
      </dsp:txXfrm>
    </dsp:sp>
    <dsp:sp modelId="{5FC7629C-A507-4522-BC7E-930FB1E31470}">
      <dsp:nvSpPr>
        <dsp:cNvPr id="0" name=""/>
        <dsp:cNvSpPr/>
      </dsp:nvSpPr>
      <dsp:spPr>
        <a:xfrm>
          <a:off x="6198668" y="3231894"/>
          <a:ext cx="1822754" cy="924462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Беседы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65604" y="3367278"/>
        <a:ext cx="1288882" cy="653694"/>
      </dsp:txXfrm>
    </dsp:sp>
    <dsp:sp modelId="{3AEA77FF-0A63-4988-9F88-4E8A2FFCCCA5}">
      <dsp:nvSpPr>
        <dsp:cNvPr id="0" name=""/>
        <dsp:cNvSpPr/>
      </dsp:nvSpPr>
      <dsp:spPr>
        <a:xfrm rot="1721415">
          <a:off x="5071612" y="3628642"/>
          <a:ext cx="1031334" cy="5238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81259" y="3695690"/>
        <a:ext cx="874175" cy="314318"/>
      </dsp:txXfrm>
    </dsp:sp>
    <dsp:sp modelId="{1E78F941-26EB-4478-BE9D-DDEE5A5194D9}">
      <dsp:nvSpPr>
        <dsp:cNvPr id="0" name=""/>
        <dsp:cNvSpPr/>
      </dsp:nvSpPr>
      <dsp:spPr>
        <a:xfrm>
          <a:off x="6174508" y="4248474"/>
          <a:ext cx="1822754" cy="924462"/>
        </a:xfrm>
        <a:prstGeom prst="ellipse">
          <a:avLst/>
        </a:prstGeom>
        <a:solidFill>
          <a:srgbClr val="92D05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Наблюдения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41444" y="4383858"/>
        <a:ext cx="1288882" cy="653694"/>
      </dsp:txXfrm>
    </dsp:sp>
    <dsp:sp modelId="{3CB2F280-0032-4D92-BF25-0E1CE4687E7C}">
      <dsp:nvSpPr>
        <dsp:cNvPr id="0" name=""/>
        <dsp:cNvSpPr/>
      </dsp:nvSpPr>
      <dsp:spPr>
        <a:xfrm rot="3242849">
          <a:off x="4546905" y="4010895"/>
          <a:ext cx="1085861" cy="523862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79349" y="4052057"/>
        <a:ext cx="928702" cy="314318"/>
      </dsp:txXfrm>
    </dsp:sp>
    <dsp:sp modelId="{FF9A87AA-C2F4-4393-8994-78B72E30774C}">
      <dsp:nvSpPr>
        <dsp:cNvPr id="0" name=""/>
        <dsp:cNvSpPr/>
      </dsp:nvSpPr>
      <dsp:spPr>
        <a:xfrm>
          <a:off x="5112576" y="5098539"/>
          <a:ext cx="1822754" cy="924462"/>
        </a:xfrm>
        <a:prstGeom prst="ellipse">
          <a:avLst/>
        </a:prstGeom>
        <a:solidFill>
          <a:srgbClr val="FFFF00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Исследования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79512" y="5233923"/>
        <a:ext cx="1288882" cy="653694"/>
      </dsp:txXfrm>
    </dsp:sp>
    <dsp:sp modelId="{A888E638-8282-46F8-86FE-0F89AC1ED564}">
      <dsp:nvSpPr>
        <dsp:cNvPr id="0" name=""/>
        <dsp:cNvSpPr/>
      </dsp:nvSpPr>
      <dsp:spPr>
        <a:xfrm rot="5170091">
          <a:off x="3920032" y="4063123"/>
          <a:ext cx="984451" cy="523862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93360" y="4089491"/>
        <a:ext cx="827292" cy="314318"/>
      </dsp:txXfrm>
    </dsp:sp>
    <dsp:sp modelId="{08881C03-C1A0-4C04-8F3A-7E3804434F8D}">
      <dsp:nvSpPr>
        <dsp:cNvPr id="0" name=""/>
        <dsp:cNvSpPr/>
      </dsp:nvSpPr>
      <dsp:spPr>
        <a:xfrm>
          <a:off x="3565723" y="5328597"/>
          <a:ext cx="1822754" cy="924462"/>
        </a:xfrm>
        <a:prstGeom prst="ellipse">
          <a:avLst/>
        </a:prstGeom>
        <a:solidFill>
          <a:srgbClr val="0070C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Викторины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32659" y="5463981"/>
        <a:ext cx="1288882" cy="653694"/>
      </dsp:txXfrm>
    </dsp:sp>
    <dsp:sp modelId="{162B6EA3-2154-4723-B30B-F28FF0CA8278}">
      <dsp:nvSpPr>
        <dsp:cNvPr id="0" name=""/>
        <dsp:cNvSpPr/>
      </dsp:nvSpPr>
      <dsp:spPr>
        <a:xfrm rot="6779733">
          <a:off x="3390341" y="3988463"/>
          <a:ext cx="922731" cy="5238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499618" y="4020900"/>
        <a:ext cx="765572" cy="314318"/>
      </dsp:txXfrm>
    </dsp:sp>
    <dsp:sp modelId="{BD882467-0733-4837-9B90-A26A506724C1}">
      <dsp:nvSpPr>
        <dsp:cNvPr id="0" name=""/>
        <dsp:cNvSpPr/>
      </dsp:nvSpPr>
      <dsp:spPr>
        <a:xfrm>
          <a:off x="2398287" y="5065413"/>
          <a:ext cx="1822754" cy="924462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Конкурсы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65223" y="5200797"/>
        <a:ext cx="1288882" cy="653694"/>
      </dsp:txXfrm>
    </dsp:sp>
    <dsp:sp modelId="{A56E06EF-EBD9-4298-AB9A-00BF843F7B62}">
      <dsp:nvSpPr>
        <dsp:cNvPr id="0" name=""/>
        <dsp:cNvSpPr/>
      </dsp:nvSpPr>
      <dsp:spPr>
        <a:xfrm rot="8433842">
          <a:off x="3041550" y="3644672"/>
          <a:ext cx="773948" cy="52386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180819" y="3699529"/>
        <a:ext cx="616789" cy="314318"/>
      </dsp:txXfrm>
    </dsp:sp>
    <dsp:sp modelId="{10C16177-4B8E-42AE-AEC1-8882223DE833}">
      <dsp:nvSpPr>
        <dsp:cNvPr id="0" name=""/>
        <dsp:cNvSpPr/>
      </dsp:nvSpPr>
      <dsp:spPr>
        <a:xfrm>
          <a:off x="1457949" y="4315521"/>
          <a:ext cx="1822754" cy="924462"/>
        </a:xfrm>
        <a:prstGeom prst="ellips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Досуги, праздники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24885" y="4450905"/>
        <a:ext cx="1288882" cy="653694"/>
      </dsp:txXfrm>
    </dsp:sp>
    <dsp:sp modelId="{1613D9D2-8C86-43EB-9042-132C2A69D1FD}">
      <dsp:nvSpPr>
        <dsp:cNvPr id="0" name=""/>
        <dsp:cNvSpPr/>
      </dsp:nvSpPr>
      <dsp:spPr>
        <a:xfrm rot="9999711">
          <a:off x="2890764" y="3202508"/>
          <a:ext cx="488621" cy="5238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035373" y="3290371"/>
        <a:ext cx="342035" cy="314318"/>
      </dsp:txXfrm>
    </dsp:sp>
    <dsp:sp modelId="{AE849B4B-A2E5-4E8B-9974-F3277E58E449}">
      <dsp:nvSpPr>
        <dsp:cNvPr id="0" name=""/>
        <dsp:cNvSpPr/>
      </dsp:nvSpPr>
      <dsp:spPr>
        <a:xfrm>
          <a:off x="936093" y="3307490"/>
          <a:ext cx="1822754" cy="924462"/>
        </a:xfrm>
        <a:prstGeom prst="ellipse">
          <a:avLst/>
        </a:prstGeom>
        <a:solidFill>
          <a:srgbClr val="99FF6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Экспериментирование</a:t>
          </a:r>
          <a:endParaRPr lang="ru-RU" sz="9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03029" y="3442874"/>
        <a:ext cx="1288882" cy="653694"/>
      </dsp:txXfrm>
    </dsp:sp>
    <dsp:sp modelId="{4ACE96AA-DE5A-44A8-92B4-15F37AD40BC6}">
      <dsp:nvSpPr>
        <dsp:cNvPr id="0" name=""/>
        <dsp:cNvSpPr/>
      </dsp:nvSpPr>
      <dsp:spPr>
        <a:xfrm rot="11648810">
          <a:off x="2881489" y="2631512"/>
          <a:ext cx="508458" cy="5238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031713" y="2754925"/>
        <a:ext cx="355921" cy="314318"/>
      </dsp:txXfrm>
    </dsp:sp>
    <dsp:sp modelId="{49491E74-0A37-42F0-B5AC-87E0F95D18F2}">
      <dsp:nvSpPr>
        <dsp:cNvPr id="0" name=""/>
        <dsp:cNvSpPr/>
      </dsp:nvSpPr>
      <dsp:spPr>
        <a:xfrm>
          <a:off x="929109" y="2104746"/>
          <a:ext cx="1822754" cy="924462"/>
        </a:xfrm>
        <a:prstGeom prst="ellipse">
          <a:avLst/>
        </a:prstGeom>
        <a:solidFill>
          <a:srgbClr val="7030A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Чтение художественной литературы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96045" y="2240130"/>
        <a:ext cx="1288882" cy="653694"/>
      </dsp:txXfrm>
    </dsp:sp>
    <dsp:sp modelId="{4E4290AA-24C3-41C9-A54A-016A0AD0EF9B}">
      <dsp:nvSpPr>
        <dsp:cNvPr id="0" name=""/>
        <dsp:cNvSpPr/>
      </dsp:nvSpPr>
      <dsp:spPr>
        <a:xfrm rot="12936309">
          <a:off x="2669198" y="2120037"/>
          <a:ext cx="1016944" cy="523862"/>
        </a:xfrm>
        <a:prstGeom prst="rightArrow">
          <a:avLst>
            <a:gd name="adj1" fmla="val 60000"/>
            <a:gd name="adj2" fmla="val 50000"/>
          </a:avLst>
        </a:prstGeom>
        <a:solidFill>
          <a:srgbClr val="F6A8C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811666" y="2270558"/>
        <a:ext cx="859785" cy="314318"/>
      </dsp:txXfrm>
    </dsp:sp>
    <dsp:sp modelId="{F5935B03-2C81-4358-99EF-CD961FB496F0}">
      <dsp:nvSpPr>
        <dsp:cNvPr id="0" name=""/>
        <dsp:cNvSpPr/>
      </dsp:nvSpPr>
      <dsp:spPr>
        <a:xfrm>
          <a:off x="936100" y="967232"/>
          <a:ext cx="1822754" cy="924462"/>
        </a:xfrm>
        <a:prstGeom prst="ellipse">
          <a:avLst/>
        </a:prstGeom>
        <a:solidFill>
          <a:srgbClr val="00B0F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Просмотр обучающих фильмов и презентаций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03036" y="1102616"/>
        <a:ext cx="1288882" cy="653694"/>
      </dsp:txXfrm>
    </dsp:sp>
    <dsp:sp modelId="{08ACD8AE-91C9-4C55-AF5A-A8E3B45182E1}">
      <dsp:nvSpPr>
        <dsp:cNvPr id="0" name=""/>
        <dsp:cNvSpPr/>
      </dsp:nvSpPr>
      <dsp:spPr>
        <a:xfrm rot="14524008">
          <a:off x="3114187" y="1737954"/>
          <a:ext cx="1117626" cy="5238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229576" y="1912151"/>
        <a:ext cx="960467" cy="314318"/>
      </dsp:txXfrm>
    </dsp:sp>
    <dsp:sp modelId="{CB37660C-AD3C-456C-8B96-561D3A063B72}">
      <dsp:nvSpPr>
        <dsp:cNvPr id="0" name=""/>
        <dsp:cNvSpPr/>
      </dsp:nvSpPr>
      <dsp:spPr>
        <a:xfrm>
          <a:off x="2016224" y="131809"/>
          <a:ext cx="1822754" cy="924462"/>
        </a:xfrm>
        <a:prstGeom prst="ellipse">
          <a:avLst/>
        </a:prstGeom>
        <a:solidFill>
          <a:srgbClr val="F6A8C9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Художественно-творческая деятельность</a:t>
          </a:r>
          <a:endParaRPr lang="ru-RU" sz="1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3160" y="267193"/>
        <a:ext cx="1288882" cy="653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CE9B2-0FD1-42FC-9574-A1A88791E821}" type="datetimeFigureOut">
              <a:rPr lang="ru-RU" smtClean="0"/>
              <a:t>08.09.2016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4D073-31BA-45E1-9E25-A1F7234644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30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4D073-31BA-45E1-9E25-A1F72346445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7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17DEB-16A3-4F5E-B72D-E1F4D2065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2572C-DAEA-4D40-8A15-54767487C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0BA2B-AF96-45C4-A92C-F29690293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E225-1B36-4DFA-B904-DA7FA3801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D532F-3E5A-4D5D-BB25-A55C68C9B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6010C-5F66-44B5-A11D-FF777B3514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86C56-B14E-4246-AFC7-F4FC6F5BC9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B5D99-31E0-4552-9C81-E35275093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8672C-1B15-42B2-BE0E-C7C59A318F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FC2C0-C5A9-46C0-9620-DEFB9CE4C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99B85-A9AB-4146-868E-5A560AE50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5BCF1-F49D-4E88-B8E7-4DFDBF9124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721B-EE6F-44A2-85B7-73E8EA348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ACD69-A7A0-4B3F-B966-3BCEEDAAE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100000">
              <a:srgbClr val="FF5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9F1E4CC-3034-4D07-A7FE-2826E9109F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advClick="0" advTm="10000"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12.mp3"/><Relationship Id="rId13" Type="http://schemas.openxmlformats.org/officeDocument/2006/relationships/image" Target="../media/image31.png"/><Relationship Id="rId3" Type="http://schemas.microsoft.com/office/2007/relationships/media" Target="../media/media7.mp3"/><Relationship Id="rId7" Type="http://schemas.microsoft.com/office/2007/relationships/media" Target="../media/media11.mp3"/><Relationship Id="rId12" Type="http://schemas.openxmlformats.org/officeDocument/2006/relationships/image" Target="../media/image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media" Target="../media/media10.mp3"/><Relationship Id="rId11" Type="http://schemas.openxmlformats.org/officeDocument/2006/relationships/image" Target="../media/image10.jpeg"/><Relationship Id="rId5" Type="http://schemas.microsoft.com/office/2007/relationships/media" Target="../media/media9.mp3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4" Type="http://schemas.microsoft.com/office/2007/relationships/media" Target="../media/media8.mp3"/><Relationship Id="rId9" Type="http://schemas.microsoft.com/office/2007/relationships/media" Target="../media/media13.mp3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6.mp3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slideLayout" Target="../slideLayouts/slideLayout7.xml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audio" Target="../media/media23.mp3"/><Relationship Id="rId2" Type="http://schemas.openxmlformats.org/officeDocument/2006/relationships/audio" Target="../media/media18.mp3"/><Relationship Id="rId16" Type="http://schemas.openxmlformats.org/officeDocument/2006/relationships/image" Target="../media/image4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microsoft.com/office/2007/relationships/media" Target="../media/media23.mp3"/><Relationship Id="rId5" Type="http://schemas.microsoft.com/office/2007/relationships/media" Target="../media/media20.mp3"/><Relationship Id="rId15" Type="http://schemas.openxmlformats.org/officeDocument/2006/relationships/image" Target="../media/image2.png"/><Relationship Id="rId10" Type="http://schemas.openxmlformats.org/officeDocument/2006/relationships/audio" Target="../media/media22.mp3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wmf"/><Relationship Id="rId7" Type="http://schemas.openxmlformats.org/officeDocument/2006/relationships/diagramLayout" Target="../diagrams/layou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5.wmf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wm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w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wmf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5274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1188" y="333375"/>
            <a:ext cx="8208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4175"/>
            <a:ext cx="174942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75656" y="620688"/>
            <a:ext cx="72008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Gabriola" pitchFamily="82" charset="0"/>
              </a:rPr>
              <a:t>        Мастер </a:t>
            </a:r>
            <a:r>
              <a:rPr lang="ru-RU" sz="4400" b="1" dirty="0">
                <a:solidFill>
                  <a:srgbClr val="7030A0"/>
                </a:solidFill>
                <a:latin typeface="Gabriola" pitchFamily="82" charset="0"/>
              </a:rPr>
              <a:t>– класс </a:t>
            </a:r>
            <a:endParaRPr lang="ru-RU" sz="4400" b="1" dirty="0" smtClean="0">
              <a:solidFill>
                <a:srgbClr val="7030A0"/>
              </a:solidFill>
              <a:latin typeface="Gabriola" pitchFamily="82" charset="0"/>
            </a:endParaRP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Gabriola" pitchFamily="82" charset="0"/>
              </a:rPr>
              <a:t>      для педагогов </a:t>
            </a:r>
            <a:r>
              <a:rPr lang="ru-RU" sz="4400" b="1" dirty="0">
                <a:solidFill>
                  <a:srgbClr val="7030A0"/>
                </a:solidFill>
                <a:latin typeface="Gabriola" pitchFamily="82" charset="0"/>
              </a:rPr>
              <a:t>по теме</a:t>
            </a:r>
            <a:r>
              <a:rPr lang="ru-RU" sz="4400" b="1" dirty="0" smtClean="0">
                <a:solidFill>
                  <a:srgbClr val="7030A0"/>
                </a:solidFill>
                <a:latin typeface="Gabriola" pitchFamily="82" charset="0"/>
              </a:rPr>
              <a:t>:</a:t>
            </a:r>
          </a:p>
          <a:p>
            <a:pPr algn="ctr"/>
            <a:r>
              <a:rPr lang="ru-RU" sz="4400" b="1" dirty="0">
                <a:solidFill>
                  <a:srgbClr val="FF3300"/>
                </a:solidFill>
                <a:latin typeface="Gabriola" pitchFamily="82" charset="0"/>
              </a:rPr>
              <a:t/>
            </a:r>
            <a:br>
              <a:rPr lang="ru-RU" sz="4400" b="1" dirty="0">
                <a:solidFill>
                  <a:srgbClr val="FF3300"/>
                </a:solidFill>
                <a:latin typeface="Gabriola" pitchFamily="82" charset="0"/>
              </a:rPr>
            </a:br>
            <a:r>
              <a:rPr lang="ru-RU" sz="4800" b="1" dirty="0" smtClean="0">
                <a:solidFill>
                  <a:srgbClr val="FF3300"/>
                </a:solidFill>
                <a:latin typeface="Gabriola" pitchFamily="82" charset="0"/>
              </a:rPr>
              <a:t>«</a:t>
            </a:r>
            <a:r>
              <a:rPr lang="ru-RU" sz="4800" b="1" dirty="0">
                <a:solidFill>
                  <a:srgbClr val="FF3300"/>
                </a:solidFill>
                <a:latin typeface="Gabriola" pitchFamily="82" charset="0"/>
              </a:rPr>
              <a:t>Игровые технологии в обучении детей дошкольного возраста правилам дорожного движения» </a:t>
            </a:r>
            <a:endParaRPr lang="ru-RU" sz="4800" b="1" dirty="0" smtClean="0">
              <a:solidFill>
                <a:srgbClr val="FF3300"/>
              </a:solidFill>
              <a:latin typeface="Gabriola" pitchFamily="82" charset="0"/>
            </a:endParaRPr>
          </a:p>
          <a:p>
            <a:pPr algn="ctr"/>
            <a:endParaRPr lang="ru-RU" sz="4400" b="1" dirty="0" smtClean="0">
              <a:solidFill>
                <a:srgbClr val="7030A0"/>
              </a:solidFill>
              <a:latin typeface="Gabriola" pitchFamily="82" charset="0"/>
            </a:endParaRPr>
          </a:p>
          <a:p>
            <a:pPr algn="ctr"/>
            <a:r>
              <a:rPr lang="ru-RU" sz="4400" b="1" dirty="0" err="1" smtClean="0">
                <a:solidFill>
                  <a:srgbClr val="7030A0"/>
                </a:solidFill>
                <a:latin typeface="Gabriola" pitchFamily="82" charset="0"/>
              </a:rPr>
              <a:t>Тутубалина</a:t>
            </a:r>
            <a:r>
              <a:rPr lang="ru-RU" sz="4400" b="1" dirty="0" smtClean="0">
                <a:solidFill>
                  <a:srgbClr val="7030A0"/>
                </a:solidFill>
                <a:latin typeface="Gabriola" pitchFamily="82" charset="0"/>
              </a:rPr>
              <a:t> Светлана Владимировна</a:t>
            </a:r>
          </a:p>
          <a:p>
            <a:pPr algn="ctr"/>
            <a:endParaRPr lang="ru-RU" sz="6000" b="1" dirty="0">
              <a:solidFill>
                <a:srgbClr val="FF3300"/>
              </a:solidFill>
              <a:latin typeface="Gabriola" pitchFamily="82" charset="0"/>
            </a:endParaRPr>
          </a:p>
        </p:txBody>
      </p:sp>
      <p:pic>
        <p:nvPicPr>
          <p:cNvPr id="8" name="Picture 1" descr="C:\Users\тутуб\Desktop\Снимок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612" y="641673"/>
            <a:ext cx="1882996" cy="1923231"/>
          </a:xfrm>
          <a:prstGeom prst="foldedCorner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33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df37410b7a8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8192" y="7461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8766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6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 descr="C:\Users\User\Desktop\ЦОР 2010Г\материал\Graphic00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916113"/>
            <a:ext cx="28575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1" descr="Светофорик влево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788" y="908050"/>
            <a:ext cx="2085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-облако 9"/>
          <p:cNvSpPr>
            <a:spLocks noChangeArrowheads="1"/>
          </p:cNvSpPr>
          <p:nvPr/>
        </p:nvSpPr>
        <p:spPr bwMode="auto">
          <a:xfrm>
            <a:off x="539750" y="692150"/>
            <a:ext cx="4968875" cy="4824413"/>
          </a:xfrm>
          <a:prstGeom prst="cloudCallout">
            <a:avLst>
              <a:gd name="adj1" fmla="val 64120"/>
              <a:gd name="adj2" fmla="val -35060"/>
            </a:avLst>
          </a:prstGeom>
          <a:solidFill>
            <a:srgbClr val="00B0F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2400" b="1"/>
          </a:p>
          <a:p>
            <a:pPr algn="ctr"/>
            <a:endParaRPr lang="ru-RU" sz="2400" b="1"/>
          </a:p>
          <a:p>
            <a:pPr algn="ctr"/>
            <a:r>
              <a:rPr lang="ru-RU" sz="2400" b="1"/>
              <a:t>В этом месте пешеход</a:t>
            </a:r>
            <a:br>
              <a:rPr lang="ru-RU" sz="2400" b="1"/>
            </a:br>
            <a:r>
              <a:rPr lang="ru-RU" sz="2400" b="1"/>
              <a:t>Терпеливо транспорт ждет.</a:t>
            </a:r>
            <a:br>
              <a:rPr lang="ru-RU" sz="2400" b="1"/>
            </a:br>
            <a:r>
              <a:rPr lang="ru-RU" sz="2400" b="1"/>
              <a:t>Он пешком устал шагать,</a:t>
            </a:r>
            <a:br>
              <a:rPr lang="ru-RU" sz="2400" b="1"/>
            </a:br>
            <a:r>
              <a:rPr lang="ru-RU" sz="2400" b="1"/>
              <a:t>Хочет пассажиром стать.</a:t>
            </a:r>
            <a:br>
              <a:rPr lang="ru-RU" sz="2400" b="1"/>
            </a:br>
            <a:r>
              <a:rPr lang="ru-RU" sz="2400" b="1"/>
              <a:t/>
            </a:r>
            <a:br>
              <a:rPr lang="ru-RU" sz="2400" b="1"/>
            </a:br>
            <a:endParaRPr lang="ru-RU" sz="2400" b="1"/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05200" y="2230438"/>
            <a:ext cx="2133600" cy="3267075"/>
          </a:xfrm>
        </p:spPr>
      </p:pic>
      <p:pic>
        <p:nvPicPr>
          <p:cNvPr id="23555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-171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1" descr="Светофорик влево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3288" y="692150"/>
            <a:ext cx="2085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900113" y="625475"/>
            <a:ext cx="51847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Знак </a:t>
            </a:r>
            <a:r>
              <a:rPr lang="ru-RU" sz="2400" b="1">
                <a:solidFill>
                  <a:srgbClr val="FF3300"/>
                </a:solidFill>
                <a:cs typeface="Times New Roman" pitchFamily="18" charset="0"/>
              </a:rPr>
              <a:t>«</a:t>
            </a:r>
            <a:r>
              <a:rPr lang="ru-RU" sz="2400" b="1"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Место остановки автобуса, </a:t>
            </a:r>
          </a:p>
          <a:p>
            <a:pPr algn="ctr"/>
            <a:r>
              <a:rPr lang="ru-RU" sz="2400" b="1"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троллейбуса, трамвая и такси</a:t>
            </a:r>
            <a:r>
              <a:rPr lang="ru-RU" sz="2400" b="1">
                <a:solidFill>
                  <a:srgbClr val="FF3300"/>
                </a:solidFill>
                <a:cs typeface="Times New Roman" pitchFamily="18" charset="0"/>
              </a:rPr>
              <a:t>»</a:t>
            </a:r>
            <a:r>
              <a:rPr lang="ru-RU" sz="2400">
                <a:solidFill>
                  <a:srgbClr val="FF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2400">
                <a:solidFill>
                  <a:srgbClr val="FF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endParaRPr lang="ru-RU" sz="2400">
              <a:solidFill>
                <a:srgbClr val="FF3300"/>
              </a:solidFill>
            </a:endParaRPr>
          </a:p>
        </p:txBody>
      </p:sp>
      <p:pic>
        <p:nvPicPr>
          <p:cNvPr id="23558" name="Рисунок 25" descr="http://www.i-deti.ru/sites/default/files/sites/default/files/mesto_ostanovki_avtobusa_trolleybusa_tramvaya_i_taks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2063" y="2492375"/>
            <a:ext cx="243205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Выноска-облако 6"/>
          <p:cNvSpPr>
            <a:spLocks noChangeArrowheads="1"/>
          </p:cNvSpPr>
          <p:nvPr/>
        </p:nvSpPr>
        <p:spPr bwMode="auto">
          <a:xfrm>
            <a:off x="3492500" y="2565400"/>
            <a:ext cx="5040313" cy="3959225"/>
          </a:xfrm>
          <a:prstGeom prst="cloudCallout">
            <a:avLst>
              <a:gd name="adj1" fmla="val -49056"/>
              <a:gd name="adj2" fmla="val -48597"/>
            </a:avLst>
          </a:prstGeom>
          <a:solidFill>
            <a:srgbClr val="FDAE9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/>
              <a:t>Если нужно вам лечиться,</a:t>
            </a:r>
            <a:br>
              <a:rPr lang="ru-RU" sz="2400" b="1"/>
            </a:br>
            <a:r>
              <a:rPr lang="ru-RU" sz="2400" b="1"/>
              <a:t>Знак подскажет, где больница.</a:t>
            </a:r>
            <a:br>
              <a:rPr lang="ru-RU" sz="2400" b="1"/>
            </a:br>
            <a:r>
              <a:rPr lang="ru-RU" sz="2400" b="1"/>
              <a:t>Сто серьезных докторов</a:t>
            </a:r>
            <a:br>
              <a:rPr lang="ru-RU" sz="2400" b="1"/>
            </a:br>
            <a:r>
              <a:rPr lang="ru-RU" sz="2400" b="1"/>
              <a:t>Там вам скажут: «Будь здоров!»</a:t>
            </a:r>
            <a:r>
              <a:rPr lang="ru-RU" sz="2400"/>
              <a:t> 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2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067175" y="1139825"/>
            <a:ext cx="3457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FF3300"/>
                </a:solidFill>
              </a:rPr>
              <a:t>Знак «Больница»</a:t>
            </a:r>
            <a:r>
              <a:rPr lang="ru-RU" sz="2400">
                <a:solidFill>
                  <a:srgbClr val="FF3300"/>
                </a:solidFill>
              </a:rPr>
              <a:t/>
            </a:r>
            <a:br>
              <a:rPr lang="ru-RU" sz="2400">
                <a:solidFill>
                  <a:srgbClr val="FF3300"/>
                </a:solidFill>
              </a:rPr>
            </a:br>
            <a:r>
              <a:rPr lang="ru-RU" sz="2400">
                <a:solidFill>
                  <a:srgbClr val="FF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2400">
                <a:solidFill>
                  <a:srgbClr val="FF33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endParaRPr lang="ru-RU" sz="2400">
              <a:solidFill>
                <a:srgbClr val="FF33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3595688" y="3925888"/>
            <a:ext cx="1841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9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9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9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9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endParaRPr lang="ru-RU"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25607" name="Рисунок 28" descr="http://www.i-deti.ru/sites/default/files/sites/default/files/bolni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989138"/>
            <a:ext cx="3059112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3419475" y="2636838"/>
            <a:ext cx="48974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FF3300"/>
                </a:solidFill>
              </a:rPr>
              <a:t/>
            </a:r>
            <a:br>
              <a:rPr lang="ru-RU" sz="3200" b="1" dirty="0">
                <a:solidFill>
                  <a:srgbClr val="FF3300"/>
                </a:solidFill>
              </a:rPr>
            </a:br>
            <a:endParaRPr lang="ru-RU" sz="3200" b="1" dirty="0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1840" y="1772816"/>
            <a:ext cx="5760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Следующая остановка </a:t>
            </a:r>
            <a:r>
              <a:rPr lang="ru-RU" sz="7200" b="1" dirty="0">
                <a:solidFill>
                  <a:srgbClr val="FF0000"/>
                </a:solidFill>
                <a:latin typeface="Gabriola" pitchFamily="82" charset="0"/>
                <a:cs typeface="FrankRuehl" pitchFamily="34" charset="-79"/>
              </a:rPr>
              <a:t>«Исторический музей». </a:t>
            </a:r>
          </a:p>
        </p:txBody>
      </p:sp>
      <p:pic>
        <p:nvPicPr>
          <p:cNvPr id="6" name="e41946184ac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008" y="7406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0176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47" y="1"/>
            <a:ext cx="9119091" cy="728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038" y="847825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915816" y="620689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7030A0"/>
                </a:solidFill>
              </a:rPr>
              <a:t>Вопросы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35897" y="1636352"/>
            <a:ext cx="43204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Вопросы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команде: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-Как 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звали первого на земле пешехода? </a:t>
            </a:r>
            <a:endParaRPr lang="ru-RU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-Где 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появился первый светофор? </a:t>
            </a:r>
            <a:endParaRPr lang="ru-RU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 простонародье называют рулевое колесо 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автомобиля?                                                    </a:t>
            </a:r>
            <a:endParaRPr lang="ru-RU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Какая 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машина была у папы дяди Федора из мультфильма про Простоквашино? </a:t>
            </a:r>
            <a:endParaRPr lang="ru-RU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79910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3419475" y="2636838"/>
            <a:ext cx="48974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FF3300"/>
                </a:solidFill>
              </a:rPr>
              <a:t/>
            </a:r>
            <a:br>
              <a:rPr lang="ru-RU" sz="3200" b="1" dirty="0">
                <a:solidFill>
                  <a:srgbClr val="FF3300"/>
                </a:solidFill>
              </a:rPr>
            </a:br>
            <a:endParaRPr lang="ru-RU" sz="3200" b="1" dirty="0">
              <a:solidFill>
                <a:srgbClr val="FF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3888" y="889844"/>
            <a:ext cx="46085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Вопросы 2 команде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6"/>
                </a:solidFill>
              </a:rPr>
              <a:t> </a:t>
            </a:r>
            <a:r>
              <a:rPr lang="ru-RU" b="1" dirty="0" smtClean="0">
                <a:solidFill>
                  <a:schemeClr val="accent6"/>
                </a:solidFill>
              </a:rPr>
              <a:t> -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Верите 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ли вы, что уже изобрели автомобили, которые могут перешагивать через канавы и трещины в дороге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?                                                                              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-Имя 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какого гонщика « формулы 1» уже стало нарицательным? </a:t>
            </a:r>
            <a:endParaRPr lang="ru-RU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-В 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каком итальянском городе нет 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автомобилей?</a:t>
            </a:r>
            <a:endParaRPr lang="ru-RU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Чего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согласно «Песенке шофера», не страшится настоящий водитель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  </a:t>
            </a:r>
          </a:p>
        </p:txBody>
      </p:sp>
    </p:spTree>
    <p:extLst>
      <p:ext uri="{BB962C8B-B14F-4D97-AF65-F5344CB8AC3E}">
        <p14:creationId xmlns:p14="http://schemas.microsoft.com/office/powerpoint/2010/main" val="610887545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819" y="-23873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269331" y="1412776"/>
            <a:ext cx="6407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Следующая остановка </a:t>
            </a:r>
            <a:r>
              <a:rPr lang="ru-RU" sz="72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«Интеллектуальная» </a:t>
            </a:r>
            <a:endParaRPr lang="ru-RU" sz="7200" b="1" dirty="0">
              <a:solidFill>
                <a:srgbClr val="7030A0"/>
              </a:solidFill>
              <a:latin typeface="Gabriola" pitchFamily="82" charset="0"/>
              <a:cs typeface="FrankRuehl" pitchFamily="34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4772381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Конкурс: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Играй, да смекай»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e01a65c5efd1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4645" y="6909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64971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машинка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-900113" y="1006475"/>
            <a:ext cx="5111751" cy="5851525"/>
          </a:xfrm>
        </p:spPr>
      </p:pic>
      <p:pic>
        <p:nvPicPr>
          <p:cNvPr id="31750" name="Picture 6" descr="мальч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404813"/>
            <a:ext cx="1687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1465263" y="6092825"/>
            <a:ext cx="3744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 ли пешеход?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1101 L 0.00243 0.777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0.00023 L 0.29323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23 0.00023 L 0.81892 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843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pic>
        <p:nvPicPr>
          <p:cNvPr id="1843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-30956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j03463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713" y="981075"/>
            <a:ext cx="12319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10"/>
          <p:cNvSpPr>
            <a:spLocks noChangeArrowheads="1"/>
          </p:cNvSpPr>
          <p:nvPr/>
        </p:nvSpPr>
        <p:spPr bwMode="auto">
          <a:xfrm>
            <a:off x="611188" y="333375"/>
            <a:ext cx="82089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/>
              <a:t/>
            </a:r>
            <a:br>
              <a:rPr lang="ru-RU" sz="3200" b="1"/>
            </a:br>
            <a:endParaRPr lang="ru-RU" sz="3200" b="1"/>
          </a:p>
        </p:txBody>
      </p:sp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4175"/>
            <a:ext cx="174942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Прямоугольник 1"/>
          <p:cNvSpPr>
            <a:spLocks noChangeArrowheads="1"/>
          </p:cNvSpPr>
          <p:nvPr/>
        </p:nvSpPr>
        <p:spPr bwMode="auto">
          <a:xfrm>
            <a:off x="2195513" y="620713"/>
            <a:ext cx="5616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95513" y="765175"/>
            <a:ext cx="5880100" cy="511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>
                <a:solidFill>
                  <a:schemeClr val="accent6"/>
                </a:solidFill>
                <a:latin typeface="Times New Roman" pitchFamily="18" charset="0"/>
              </a:rPr>
              <a:t>повышение активности педагогов по формированию у дошкольников навыков безопасного поведения на дороге посредством игровой деятельности. </a:t>
            </a:r>
            <a:r>
              <a:rPr lang="ru-RU" sz="2400" b="1" dirty="0">
                <a:solidFill>
                  <a:schemeClr val="accent6"/>
                </a:solidFill>
              </a:rPr>
              <a:t> </a:t>
            </a:r>
            <a:endParaRPr lang="ru-RU" sz="24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6"/>
                </a:solidFill>
                <a:latin typeface="Times New Roman" pitchFamily="18" charset="0"/>
              </a:rPr>
              <a:t>-</a:t>
            </a:r>
            <a:r>
              <a:rPr lang="ru-RU" sz="2400" b="1" dirty="0">
                <a:solidFill>
                  <a:schemeClr val="accent6"/>
                </a:solidFill>
                <a:latin typeface="Times New Roman" pitchFamily="18" charset="0"/>
              </a:rPr>
              <a:t>  популяризация инновационных идей, технологий, находок педагога;</a:t>
            </a:r>
          </a:p>
          <a:p>
            <a:r>
              <a:rPr lang="ru-RU" sz="2400" b="1" dirty="0">
                <a:solidFill>
                  <a:schemeClr val="accent6"/>
                </a:solidFill>
                <a:latin typeface="Times New Roman" pitchFamily="18" charset="0"/>
              </a:rPr>
              <a:t>- повышение эффективности образовательного процесса по профилактике детского дорожно-транспортного травматизма путём использования игровых технологий</a:t>
            </a:r>
            <a:endParaRPr lang="ru-RU" sz="24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1353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машинка1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692150"/>
            <a:ext cx="3686175" cy="3992563"/>
          </a:xfrm>
        </p:spPr>
      </p:pic>
      <p:pic>
        <p:nvPicPr>
          <p:cNvPr id="33798" name="Picture 6" descr="машинка2"/>
          <p:cNvPicPr>
            <a:picLocks noChangeAspect="1" noChangeArrowheads="1"/>
          </p:cNvPicPr>
          <p:nvPr/>
        </p:nvPicPr>
        <p:blipFill>
          <a:blip r:embed="rId4"/>
          <a:srcRect l="10449"/>
          <a:stretch>
            <a:fillRect/>
          </a:stretch>
        </p:blipFill>
        <p:spPr bwMode="auto">
          <a:xfrm>
            <a:off x="-973138" y="1484313"/>
            <a:ext cx="5221288" cy="754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мальчи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3900" y="620713"/>
            <a:ext cx="15779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девочка с лисичкой"/>
          <p:cNvPicPr>
            <a:picLocks noChangeAspect="1" noChangeArrowheads="1"/>
          </p:cNvPicPr>
          <p:nvPr/>
        </p:nvPicPr>
        <p:blipFill>
          <a:blip r:embed="rId6"/>
          <a:srcRect b="5536"/>
          <a:stretch>
            <a:fillRect/>
          </a:stretch>
        </p:blipFill>
        <p:spPr bwMode="auto">
          <a:xfrm>
            <a:off x="4479925" y="0"/>
            <a:ext cx="236378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3276600" y="5448300"/>
            <a:ext cx="57594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в этой ситуации является нарушителем правил дорожного движения? 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61E-6 C -0.00295 0.08073 -0.00573 0.16146 0.01736 0.19893 C 0.04063 0.23641 0.11927 0.18598 0.13906 0.22438 C 0.15868 0.26278 0.12535 0.37312 0.13559 0.42933 C 0.14584 0.48531 0.16563 0.51839 0.20087 0.56118 C 0.23611 0.60374 0.32275 0.6544 0.3474 0.68517 C 0.37222 0.71593 0.34913 0.73398 0.34844 0.74624 C 0.34775 0.75826 0.34514 0.75526 0.34306 0.7578 C 0.34115 0.76035 0.33889 0.76104 0.33663 0.76197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38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3.86306E-6 C 0.0125 0.05483 0.03733 0.10988 0.02987 0.18043 C 0.02257 0.25122 -0.02048 0.35231 -0.05572 0.42471 C -0.09114 0.49711 -0.17968 0.55864 -0.18177 0.61462 C -0.18368 0.67083 -0.12604 0.7164 -0.06822 0.76221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0" y="38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81448E-6 L 0.80643 0.0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00" y="1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0789E-6 L 0.8408 -0.003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мальчик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1412875"/>
            <a:ext cx="1549400" cy="2049463"/>
          </a:xfrm>
        </p:spPr>
      </p:pic>
      <p:pic>
        <p:nvPicPr>
          <p:cNvPr id="35846" name="Picture 6" descr="автобу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56592" y="-674688"/>
            <a:ext cx="4607867" cy="734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1619250" y="5084763"/>
            <a:ext cx="6769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Почему  водитель является нарушителем</a:t>
            </a:r>
            <a:r>
              <a:rPr lang="ru-RU" sz="3200">
                <a:solidFill>
                  <a:schemeClr val="bg1"/>
                </a:solidFill>
              </a:rPr>
              <a:t>?</a:t>
            </a:r>
            <a:r>
              <a:rPr lang="ru-RU" sz="240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21 2.96296E-6 L 0.30121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6.2963E-6 C -0.02483 -0.00092 -0.03594 -0.00138 -0.05712 -0.00786 C -0.06788 -0.0074 -0.07847 -0.0074 -0.08924 -0.00624 C -0.09323 -0.00578 -0.10122 -0.003 -0.10122 -0.003 C -0.1151 0.00904 -0.1059 0.05255 -0.1059 0.06204 " pathEditMode="relative" ptsTypes="ffffA">
                                      <p:cBhvr>
                                        <p:cTn id="8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121 2.96296E-6 L 0.96475 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06 0.08172 L 0.47448 0.0817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 descr="паровозик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r="4002" b="3607"/>
          <a:stretch>
            <a:fillRect/>
          </a:stretch>
        </p:blipFill>
        <p:spPr>
          <a:xfrm>
            <a:off x="-1189038" y="-892175"/>
            <a:ext cx="4032251" cy="5640388"/>
          </a:xfrm>
        </p:spPr>
      </p:pic>
      <p:pic>
        <p:nvPicPr>
          <p:cNvPr id="37897" name="Picture 9" descr="brysonproject-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5229225"/>
            <a:ext cx="2786063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6084888" y="5445125"/>
            <a:ext cx="30591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</a:rPr>
              <a:t>Есть ли нарушения</a:t>
            </a:r>
            <a:r>
              <a:rPr lang="ru-RU" sz="320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5022E-6 L 0.97656 0.0090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00" y="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-0.3044 " pathEditMode="relative" ptsTypes="AA">
                                      <p:cBhvr>
                                        <p:cTn id="8" dur="2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3044 L 0.02361 -0.88843 " pathEditMode="relative" ptsTypes="AA">
                                      <p:cBhvr>
                                        <p:cTn id="11" dur="2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8944420">
            <a:off x="1928457" y="1632752"/>
            <a:ext cx="411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Больница</a:t>
            </a:r>
            <a:endParaRPr lang="ru-RU" sz="6000" b="1" dirty="0"/>
          </a:p>
        </p:txBody>
      </p:sp>
      <p:pic>
        <p:nvPicPr>
          <p:cNvPr id="39942" name="Picture 6" descr="мальч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25" y="2997200"/>
            <a:ext cx="160972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машинка1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3357563"/>
            <a:ext cx="2754313" cy="2984500"/>
          </a:xfrm>
        </p:spPr>
      </p:pic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2627313" y="5949950"/>
            <a:ext cx="62658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Нарушил ли правила ПДД водитель машины « ХЛЕБ»?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2767E-6 L 0.90469 0.0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1.91071E-6 C 0.05763 0.0007 0.11076 0.00093 0.16701 0.00463 C 0.171 0.00578 0.17517 0.00555 0.17881 0.00764 C 0.18263 0.00972 0.18576 0.01319 0.1894 0.0155 C 0.19895 0.02822 0.21093 0.03308 0.22361 0.03748 C 0.23767 0.03655 0.2519 0.03586 0.26597 0.03447 C 0.2743 0.03354 0.26788 0.03354 0.27291 0.02822 C 0.2776 0.02337 0.28732 0.02313 0.29305 0.02175 C 0.30381 -0.00023 0.28802 -0.02059 0.3059 -0.03608 C 0.30729 -0.0414 0.30954 -0.04696 0.3118 -0.05181 C 0.31371 -0.05552 0.3177 -0.06269 0.3177 -0.06269 C 0.32083 -0.07541 0.31892 -0.06592 0.31892 -0.09253 L 0.32239 -0.12237 " pathEditMode="relative" ptsTypes="fffffffffffAA">
                                      <p:cBhvr>
                                        <p:cTn id="8" dur="3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оп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-2700338" y="1916113"/>
            <a:ext cx="4619626" cy="3273425"/>
          </a:xfrm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2411413" y="5229225"/>
            <a:ext cx="5905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Является ли велосипедист нарушителем? 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5.55556E-6 C 0.02136 -0.02825 0.04271 -0.05626 0.11198 -0.07131 C 0.18125 -0.08635 0.33472 -0.06876 0.41545 -0.09029 C 0.49618 -0.11181 0.5224 -0.18103 0.59636 -0.20001 C 0.67049 -0.21899 0.8092 -0.2014 0.85955 -0.20464 C 0.9099 -0.20788 0.90434 -0.21343 0.89879 -0.21899 " pathEditMode="relative" ptsTypes="aaaaaA">
                                      <p:cBhvr>
                                        <p:cTn id="6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269331" y="1412776"/>
            <a:ext cx="6407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Следующая остановка </a:t>
            </a:r>
            <a:r>
              <a:rPr lang="ru-RU" sz="72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«Музыкальная». </a:t>
            </a:r>
            <a:endParaRPr lang="ru-RU" sz="7200" b="1" dirty="0">
              <a:solidFill>
                <a:srgbClr val="7030A0"/>
              </a:solidFill>
              <a:latin typeface="Gabriola" pitchFamily="82" charset="0"/>
              <a:cs typeface="FrankRuehl" pitchFamily="34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4772381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Конкурс: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гадай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транспорт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гоночной машин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056.270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49774" y="642392"/>
            <a:ext cx="177552" cy="177552"/>
          </a:xfrm>
          <a:prstGeom prst="rect">
            <a:avLst/>
          </a:prstGeom>
        </p:spPr>
      </p:pic>
      <p:pic>
        <p:nvPicPr>
          <p:cNvPr id="4" name="звук мотоцикл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3350.60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3535799" y="928869"/>
            <a:ext cx="205501" cy="205501"/>
          </a:xfrm>
          <a:prstGeom prst="rect">
            <a:avLst/>
          </a:prstGeom>
        </p:spPr>
      </p:pic>
      <p:pic>
        <p:nvPicPr>
          <p:cNvPr id="7" name="звук трактор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89684.8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16760" y="654968"/>
            <a:ext cx="164976" cy="164976"/>
          </a:xfrm>
          <a:prstGeom prst="rect">
            <a:avLst/>
          </a:prstGeom>
        </p:spPr>
      </p:pic>
      <p:pic>
        <p:nvPicPr>
          <p:cNvPr id="8" name="звуквертолет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6524.30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01006" y="923798"/>
            <a:ext cx="160784" cy="160784"/>
          </a:xfrm>
          <a:prstGeom prst="rect">
            <a:avLst/>
          </a:prstGeom>
        </p:spPr>
      </p:pic>
      <p:pic>
        <p:nvPicPr>
          <p:cNvPr id="9" name="сигнал машин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8369.628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20272" y="731168"/>
            <a:ext cx="160784" cy="160784"/>
          </a:xfrm>
          <a:prstGeom prst="rect">
            <a:avLst/>
          </a:prstGeom>
        </p:spPr>
      </p:pic>
      <p:pic>
        <p:nvPicPr>
          <p:cNvPr id="10" name="сигнал пароход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743.165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7020273" y="973900"/>
            <a:ext cx="213408" cy="213408"/>
          </a:xfrm>
          <a:prstGeom prst="rect">
            <a:avLst/>
          </a:prstGeom>
        </p:spPr>
      </p:pic>
      <p:pic>
        <p:nvPicPr>
          <p:cNvPr id="11" name="сигнал поезд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1712.812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50562" y="1317441"/>
            <a:ext cx="152400" cy="152400"/>
          </a:xfrm>
          <a:prstGeom prst="rect">
            <a:avLst/>
          </a:prstGeom>
        </p:spPr>
      </p:pic>
      <p:pic>
        <p:nvPicPr>
          <p:cNvPr id="12" name="сигнал полици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52786.049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20272" y="1579127"/>
            <a:ext cx="213409" cy="21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33431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269331" y="1412776"/>
            <a:ext cx="6407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Следующая остановка </a:t>
            </a:r>
            <a:endParaRPr lang="ru-RU" sz="7200" b="1" dirty="0" smtClean="0">
              <a:solidFill>
                <a:srgbClr val="7030A0"/>
              </a:solidFill>
              <a:latin typeface="Gabriola" pitchFamily="82" charset="0"/>
              <a:cs typeface="FrankRuehl" pitchFamily="34" charset="-79"/>
            </a:endParaRPr>
          </a:p>
          <a:p>
            <a:pPr algn="ctr"/>
            <a:r>
              <a:rPr lang="ru-RU" sz="72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«Что, где, когда». </a:t>
            </a:r>
            <a:endParaRPr lang="ru-RU" sz="7200" b="1" dirty="0">
              <a:solidFill>
                <a:srgbClr val="7030A0"/>
              </a:solidFill>
              <a:latin typeface="Gabriola" pitchFamily="82" charset="0"/>
              <a:cs typeface="FrankRuehl" pitchFamily="34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477238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Конкурс: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«Черный ящик»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92e58f1583cad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2136" y="6890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6780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Блок-схема: процесс 1"/>
          <p:cNvSpPr/>
          <p:nvPr/>
        </p:nvSpPr>
        <p:spPr>
          <a:xfrm>
            <a:off x="3491880" y="1340768"/>
            <a:ext cx="4608512" cy="324036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ьная выноска 3"/>
          <p:cNvSpPr/>
          <p:nvPr/>
        </p:nvSpPr>
        <p:spPr>
          <a:xfrm>
            <a:off x="5652120" y="569913"/>
            <a:ext cx="2592288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ТАМ ЛЕЖИТ???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17144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269331" y="1412776"/>
            <a:ext cx="6407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Следующая остановка </a:t>
            </a:r>
            <a:r>
              <a:rPr lang="ru-RU" sz="7200" b="1" dirty="0" smtClean="0">
                <a:solidFill>
                  <a:srgbClr val="FF0000"/>
                </a:solidFill>
                <a:latin typeface="Gabriola" pitchFamily="82" charset="0"/>
                <a:cs typeface="FrankRuehl" pitchFamily="34" charset="-79"/>
              </a:rPr>
              <a:t>«Театральная». </a:t>
            </a:r>
            <a:endParaRPr lang="ru-RU" sz="7200" b="1" dirty="0">
              <a:solidFill>
                <a:srgbClr val="FF0000"/>
              </a:solidFill>
              <a:latin typeface="Gabriola" pitchFamily="82" charset="0"/>
              <a:cs typeface="FrankRuehl" pitchFamily="34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4772381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Конкурс: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«Ситуация»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правила дорожного движе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0499" y="726571"/>
            <a:ext cx="609600" cy="609600"/>
          </a:xfrm>
          <a:prstGeom prst="rect">
            <a:avLst/>
          </a:prstGeom>
        </p:spPr>
      </p:pic>
      <p:pic>
        <p:nvPicPr>
          <p:cNvPr id="4" name="сказ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2160" y="734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81848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627784" y="692696"/>
            <a:ext cx="583264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Следующая остановка </a:t>
            </a:r>
            <a:r>
              <a:rPr lang="ru-RU" sz="6600" b="1" dirty="0" smtClean="0">
                <a:solidFill>
                  <a:srgbClr val="FF0000"/>
                </a:solidFill>
                <a:latin typeface="Gabriola" pitchFamily="82" charset="0"/>
                <a:cs typeface="FrankRuehl" pitchFamily="34" charset="-79"/>
              </a:rPr>
              <a:t>«Где  мы были мы не скажем , на чем ехали покажем». </a:t>
            </a:r>
            <a:endParaRPr lang="ru-RU" sz="6600" b="1" dirty="0">
              <a:solidFill>
                <a:srgbClr val="FF0000"/>
              </a:solidFill>
              <a:latin typeface="Gabriola" pitchFamily="82" charset="0"/>
              <a:cs typeface="FrankRuehl" pitchFamily="34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5445224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Конкурс: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«Пантомима»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пантомим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5793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1171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pic>
        <p:nvPicPr>
          <p:cNvPr id="1945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-30956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8" descr="j03463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713" y="981075"/>
            <a:ext cx="12319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611188" y="333375"/>
            <a:ext cx="82089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/>
              <a:t/>
            </a:r>
            <a:br>
              <a:rPr lang="ru-RU" sz="3200" b="1"/>
            </a:br>
            <a:endParaRPr lang="ru-RU" sz="3200" b="1"/>
          </a:p>
        </p:txBody>
      </p:sp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4175"/>
            <a:ext cx="174942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Прямоугольник 1"/>
          <p:cNvSpPr>
            <a:spLocks noChangeArrowheads="1"/>
          </p:cNvSpPr>
          <p:nvPr/>
        </p:nvSpPr>
        <p:spPr bwMode="auto">
          <a:xfrm>
            <a:off x="2195513" y="333375"/>
            <a:ext cx="588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Статистика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06613" y="1196752"/>
            <a:ext cx="5969000" cy="46040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sz="2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нашем </a:t>
            </a:r>
            <a:r>
              <a:rPr lang="ru-RU" sz="2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городе ситуация с детским дорожно-транспортным травматизмом была и остается очень тревожной.</a:t>
            </a:r>
          </a:p>
          <a:p>
            <a:pPr>
              <a:defRPr/>
            </a:pPr>
            <a:r>
              <a:rPr lang="ru-RU" sz="2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За 7 месяцев 2016г на территории Туринского района зарегистрировано 116 ДТП, в которых 4человека погибли и  13 получили травмы, из них5 несовершеннолетних. Все ДТП с детьми произошли в черте города (информационный бюллетень ОГИБДД ОМВД России по Туринскому району).</a:t>
            </a:r>
          </a:p>
          <a:p>
            <a:pPr>
              <a:defRPr/>
            </a:pPr>
            <a:r>
              <a:rPr lang="ru-RU" sz="2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Можно ли изменить ситуацию? Возможно. Если начать </a:t>
            </a:r>
            <a:r>
              <a:rPr lang="ru-RU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воспитание дорожной азбуки </a:t>
            </a:r>
            <a:r>
              <a:rPr lang="ru-RU" sz="2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 самого детства.</a:t>
            </a:r>
          </a:p>
        </p:txBody>
      </p:sp>
    </p:spTree>
    <p:extLst>
      <p:ext uri="{BB962C8B-B14F-4D97-AF65-F5344CB8AC3E}">
        <p14:creationId xmlns:p14="http://schemas.microsoft.com/office/powerpoint/2010/main" val="2219286738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Объект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922" y="6419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411759" y="1412776"/>
            <a:ext cx="604867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Следующая </a:t>
            </a:r>
            <a:r>
              <a:rPr lang="ru-RU" sz="66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остановка</a:t>
            </a:r>
          </a:p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 «Мысли вслух». </a:t>
            </a:r>
            <a:endParaRPr lang="ru-RU" sz="6600" b="1" dirty="0">
              <a:solidFill>
                <a:srgbClr val="7030A0"/>
              </a:solidFill>
              <a:latin typeface="Gabriola" pitchFamily="82" charset="0"/>
              <a:cs typeface="FrankRuehl" pitchFamily="34" charset="-79"/>
            </a:endParaRPr>
          </a:p>
        </p:txBody>
      </p:sp>
      <p:pic>
        <p:nvPicPr>
          <p:cNvPr id="2" name="о чем думает далбнобойщ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82089" y="1409034"/>
            <a:ext cx="609600" cy="609600"/>
          </a:xfrm>
          <a:prstGeom prst="rect">
            <a:avLst/>
          </a:prstGeom>
        </p:spPr>
      </p:pic>
      <p:pic>
        <p:nvPicPr>
          <p:cNvPr id="3" name="о чем думает пожилой человек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95741" y="2132856"/>
            <a:ext cx="609600" cy="609600"/>
          </a:xfrm>
          <a:prstGeom prst="rect">
            <a:avLst/>
          </a:prstGeom>
        </p:spPr>
      </p:pic>
      <p:pic>
        <p:nvPicPr>
          <p:cNvPr id="4" name="о чем думает ребенок когда едет с род-ми в садик.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95741" y="2888116"/>
            <a:ext cx="609600" cy="609600"/>
          </a:xfrm>
          <a:prstGeom prst="rect">
            <a:avLst/>
          </a:prstGeom>
        </p:spPr>
      </p:pic>
      <p:pic>
        <p:nvPicPr>
          <p:cNvPr id="6" name="о чем думает таксист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95741" y="3704880"/>
            <a:ext cx="609600" cy="609600"/>
          </a:xfrm>
          <a:prstGeom prst="rect">
            <a:avLst/>
          </a:prstGeom>
        </p:spPr>
      </p:pic>
      <p:pic>
        <p:nvPicPr>
          <p:cNvPr id="7" name="о чем думают взрослыев машине, когда возвращаются домпй с работы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36769" y="4509120"/>
            <a:ext cx="609600" cy="609600"/>
          </a:xfrm>
          <a:prstGeom prst="rect">
            <a:avLst/>
          </a:prstGeom>
        </p:spPr>
      </p:pic>
      <p:pic>
        <p:nvPicPr>
          <p:cNvPr id="8" name="Что думает инпектор ГИБДД когда останавливает ТС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36769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22348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7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1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2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6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6082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6083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235"/>
            <a:ext cx="9359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2038" y="908050"/>
            <a:ext cx="2576512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42928" y="1628800"/>
            <a:ext cx="4680520" cy="3096344"/>
          </a:xfrm>
          <a:prstGeom prst="rect">
            <a:avLst/>
          </a:prstGeom>
          <a:noFill/>
        </p:spPr>
        <p:txBody>
          <a:bodyPr>
            <a:prstTxWarp prst="textSlantUp">
              <a:avLst/>
            </a:prstTxWarp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1430"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" name="Улыбающееся лицо 1"/>
          <p:cNvSpPr/>
          <p:nvPr/>
        </p:nvSpPr>
        <p:spPr>
          <a:xfrm>
            <a:off x="3624738" y="2312098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лыбающееся лицо 2"/>
          <p:cNvSpPr/>
          <p:nvPr/>
        </p:nvSpPr>
        <p:spPr>
          <a:xfrm>
            <a:off x="5410944" y="5203722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лыбающееся лицо 3"/>
          <p:cNvSpPr/>
          <p:nvPr/>
        </p:nvSpPr>
        <p:spPr>
          <a:xfrm>
            <a:off x="5868144" y="2708920"/>
            <a:ext cx="72008" cy="457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>
            <a:off x="6660232" y="4005064"/>
            <a:ext cx="45719" cy="4571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6969968" y="2018699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/>
          <p:cNvSpPr/>
          <p:nvPr/>
        </p:nvSpPr>
        <p:spPr>
          <a:xfrm>
            <a:off x="6804248" y="5142114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7718648" y="3810744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3422710" y="3810744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лыбающееся лицо 11"/>
          <p:cNvSpPr/>
          <p:nvPr/>
        </p:nvSpPr>
        <p:spPr>
          <a:xfrm>
            <a:off x="4146848" y="5203722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81772" y="617799"/>
            <a:ext cx="4802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 </a:t>
            </a:r>
            <a:r>
              <a:rPr lang="ru-RU" sz="72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Рефлексия  </a:t>
            </a:r>
            <a:r>
              <a:rPr lang="ru-RU" sz="7200" b="1" dirty="0" smtClean="0">
                <a:solidFill>
                  <a:srgbClr val="FF0000"/>
                </a:solidFill>
                <a:latin typeface="Gabriola" pitchFamily="82" charset="0"/>
                <a:cs typeface="FrankRuehl" pitchFamily="34" charset="-79"/>
              </a:rPr>
              <a:t>прием </a:t>
            </a: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Gabriola" pitchFamily="82" charset="0"/>
                <a:cs typeface="FrankRuehl" pitchFamily="34" charset="-79"/>
              </a:rPr>
              <a:t>« Фото на память</a:t>
            </a:r>
            <a:r>
              <a:rPr lang="ru-RU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»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63987"/>
      </p:ext>
    </p:extLst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752"/>
            <a:ext cx="9252520" cy="6982752"/>
          </a:xfrm>
          <a:prstGeom prst="rect">
            <a:avLst/>
          </a:prstGeom>
        </p:spPr>
      </p:pic>
      <p:pic>
        <p:nvPicPr>
          <p:cNvPr id="3" name="рефлексия фотоаппара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1460" y="6868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033"/>
            <a:ext cx="9128653" cy="70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4"/>
            <a:ext cx="9144000" cy="705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3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6082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6083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235"/>
            <a:ext cx="9359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2038" y="908050"/>
            <a:ext cx="2576512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42928" y="1628800"/>
            <a:ext cx="4680520" cy="3096344"/>
          </a:xfrm>
          <a:prstGeom prst="rect">
            <a:avLst/>
          </a:prstGeom>
          <a:noFill/>
        </p:spPr>
        <p:txBody>
          <a:bodyPr>
            <a:prstTxWarp prst="textSlantUp">
              <a:avLst/>
            </a:prstTxWarp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</a:rPr>
              <a:t>Молодцы!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401" y="-5274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 descr="j03442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0350" y="4667250"/>
            <a:ext cx="14224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j03463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712" y="980728"/>
            <a:ext cx="12319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1188" y="333375"/>
            <a:ext cx="8208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4175"/>
            <a:ext cx="174942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06891778"/>
              </p:ext>
            </p:extLst>
          </p:nvPr>
        </p:nvGraphicFramePr>
        <p:xfrm>
          <a:off x="35496" y="188640"/>
          <a:ext cx="896448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5184371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6878B20-C803-4A29-937B-4AB122E82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graphicEl>
                                              <a:dgm id="{D6878B20-C803-4A29-937B-4AB122E82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graphicEl>
                                              <a:dgm id="{D6878B20-C803-4A29-937B-4AB122E82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graphicEl>
                                              <a:dgm id="{D6878B20-C803-4A29-937B-4AB122E824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3AFC9E3-265F-4458-91D8-13550ED83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graphicEl>
                                              <a:dgm id="{A3AFC9E3-265F-4458-91D8-13550ED83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graphicEl>
                                              <a:dgm id="{A3AFC9E3-265F-4458-91D8-13550ED83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graphicEl>
                                              <a:dgm id="{A3AFC9E3-265F-4458-91D8-13550ED837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DC8C48A-356D-432F-AB10-28E1F76AF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graphicEl>
                                              <a:dgm id="{ADC8C48A-356D-432F-AB10-28E1F76AF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graphicEl>
                                              <a:dgm id="{ADC8C48A-356D-432F-AB10-28E1F76AF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graphicEl>
                                              <a:dgm id="{ADC8C48A-356D-432F-AB10-28E1F76AF3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64A2738-B2CA-4E19-8DA8-D5190615C3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graphicEl>
                                              <a:dgm id="{C64A2738-B2CA-4E19-8DA8-D5190615C3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graphicEl>
                                              <a:dgm id="{C64A2738-B2CA-4E19-8DA8-D5190615C3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graphicEl>
                                              <a:dgm id="{C64A2738-B2CA-4E19-8DA8-D5190615C3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63CFC7-DB68-496D-8910-250C355D3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graphicEl>
                                              <a:dgm id="{3863CFC7-DB68-496D-8910-250C355D3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3863CFC7-DB68-496D-8910-250C355D3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graphicEl>
                                              <a:dgm id="{3863CFC7-DB68-496D-8910-250C355D3B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94AED14-3023-433B-A377-D1E940F70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graphicEl>
                                              <a:dgm id="{E94AED14-3023-433B-A377-D1E940F70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graphicEl>
                                              <a:dgm id="{E94AED14-3023-433B-A377-D1E940F70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graphicEl>
                                              <a:dgm id="{E94AED14-3023-433B-A377-D1E940F704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3669B73-FFC2-4362-BFEC-FEA542C6A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graphicEl>
                                              <a:dgm id="{43669B73-FFC2-4362-BFEC-FEA542C6A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graphicEl>
                                              <a:dgm id="{43669B73-FFC2-4362-BFEC-FEA542C6A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graphicEl>
                                              <a:dgm id="{43669B73-FFC2-4362-BFEC-FEA542C6A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D85868-8C3B-4687-B5E2-67496F7A5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graphicEl>
                                              <a:dgm id="{4BD85868-8C3B-4687-B5E2-67496F7A5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graphicEl>
                                              <a:dgm id="{4BD85868-8C3B-4687-B5E2-67496F7A5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graphicEl>
                                              <a:dgm id="{4BD85868-8C3B-4687-B5E2-67496F7A5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9D608C3-322C-4693-8F32-07C735B8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graphicEl>
                                              <a:dgm id="{B9D608C3-322C-4693-8F32-07C735B8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graphicEl>
                                              <a:dgm id="{B9D608C3-322C-4693-8F32-07C735B8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graphicEl>
                                              <a:dgm id="{B9D608C3-322C-4693-8F32-07C735B8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70D785A-3F99-482D-B313-E500E04AE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>
                                            <p:graphicEl>
                                              <a:dgm id="{C70D785A-3F99-482D-B313-E500E04AE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graphicEl>
                                              <a:dgm id="{C70D785A-3F99-482D-B313-E500E04AE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>
                                            <p:graphicEl>
                                              <a:dgm id="{C70D785A-3F99-482D-B313-E500E04AE9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FC7629C-A507-4522-BC7E-930FB1E31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>
                                            <p:graphicEl>
                                              <a:dgm id="{5FC7629C-A507-4522-BC7E-930FB1E31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>
                                            <p:graphicEl>
                                              <a:dgm id="{5FC7629C-A507-4522-BC7E-930FB1E31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>
                                            <p:graphicEl>
                                              <a:dgm id="{5FC7629C-A507-4522-BC7E-930FB1E314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AEA77FF-0A63-4988-9F88-4E8A2FFCC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3AEA77FF-0A63-4988-9F88-4E8A2FFCC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graphicEl>
                                              <a:dgm id="{3AEA77FF-0A63-4988-9F88-4E8A2FFCCC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>
                                            <p:graphicEl>
                                              <a:dgm id="{3AEA77FF-0A63-4988-9F88-4E8A2FFCCC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E78F941-26EB-4478-BE9D-DDEE5A519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>
                                            <p:graphicEl>
                                              <a:dgm id="{1E78F941-26EB-4478-BE9D-DDEE5A519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>
                                            <p:graphicEl>
                                              <a:dgm id="{1E78F941-26EB-4478-BE9D-DDEE5A519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>
                                            <p:graphicEl>
                                              <a:dgm id="{1E78F941-26EB-4478-BE9D-DDEE5A5194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CB2F280-0032-4D92-BF25-0E1CE4687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>
                                            <p:graphicEl>
                                              <a:dgm id="{3CB2F280-0032-4D92-BF25-0E1CE4687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>
                                            <p:graphicEl>
                                              <a:dgm id="{3CB2F280-0032-4D92-BF25-0E1CE4687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>
                                            <p:graphicEl>
                                              <a:dgm id="{3CB2F280-0032-4D92-BF25-0E1CE4687E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F9A87AA-C2F4-4393-8994-78B72E3077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>
                                            <p:graphicEl>
                                              <a:dgm id="{FF9A87AA-C2F4-4393-8994-78B72E3077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>
                                            <p:graphicEl>
                                              <a:dgm id="{FF9A87AA-C2F4-4393-8994-78B72E3077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>
                                            <p:graphicEl>
                                              <a:dgm id="{FF9A87AA-C2F4-4393-8994-78B72E3077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888E638-8282-46F8-86FE-0F89AC1ED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>
                                            <p:graphicEl>
                                              <a:dgm id="{A888E638-8282-46F8-86FE-0F89AC1ED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>
                                            <p:graphicEl>
                                              <a:dgm id="{A888E638-8282-46F8-86FE-0F89AC1ED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>
                                            <p:graphicEl>
                                              <a:dgm id="{A888E638-8282-46F8-86FE-0F89AC1ED5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8881C03-C1A0-4C04-8F3A-7E3804434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>
                                            <p:graphicEl>
                                              <a:dgm id="{08881C03-C1A0-4C04-8F3A-7E3804434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>
                                            <p:graphicEl>
                                              <a:dgm id="{08881C03-C1A0-4C04-8F3A-7E3804434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">
                                            <p:graphicEl>
                                              <a:dgm id="{08881C03-C1A0-4C04-8F3A-7E3804434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62B6EA3-2154-4723-B30B-F28FF0CA8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">
                                            <p:graphicEl>
                                              <a:dgm id="{162B6EA3-2154-4723-B30B-F28FF0CA8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">
                                            <p:graphicEl>
                                              <a:dgm id="{162B6EA3-2154-4723-B30B-F28FF0CA8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>
                                            <p:graphicEl>
                                              <a:dgm id="{162B6EA3-2154-4723-B30B-F28FF0CA82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D882467-0733-4837-9B90-A26A5067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>
                                            <p:graphicEl>
                                              <a:dgm id="{BD882467-0733-4837-9B90-A26A5067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>
                                            <p:graphicEl>
                                              <a:dgm id="{BD882467-0733-4837-9B90-A26A5067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>
                                            <p:graphicEl>
                                              <a:dgm id="{BD882467-0733-4837-9B90-A26A50672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56E06EF-EBD9-4298-AB9A-00BF843F7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">
                                            <p:graphicEl>
                                              <a:dgm id="{A56E06EF-EBD9-4298-AB9A-00BF843F7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">
                                            <p:graphicEl>
                                              <a:dgm id="{A56E06EF-EBD9-4298-AB9A-00BF843F7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>
                                            <p:graphicEl>
                                              <a:dgm id="{A56E06EF-EBD9-4298-AB9A-00BF843F7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0C16177-4B8E-42AE-AEC1-8882223D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">
                                            <p:graphicEl>
                                              <a:dgm id="{10C16177-4B8E-42AE-AEC1-8882223D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>
                                            <p:graphicEl>
                                              <a:dgm id="{10C16177-4B8E-42AE-AEC1-8882223D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>
                                            <p:graphicEl>
                                              <a:dgm id="{10C16177-4B8E-42AE-AEC1-8882223DE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613D9D2-8C86-43EB-9042-132C2A69D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>
                                            <p:graphicEl>
                                              <a:dgm id="{1613D9D2-8C86-43EB-9042-132C2A69D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">
                                            <p:graphicEl>
                                              <a:dgm id="{1613D9D2-8C86-43EB-9042-132C2A69D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>
                                            <p:graphicEl>
                                              <a:dgm id="{1613D9D2-8C86-43EB-9042-132C2A69D1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849B4B-A2E5-4E8B-9974-F3277E58E4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">
                                            <p:graphicEl>
                                              <a:dgm id="{AE849B4B-A2E5-4E8B-9974-F3277E58E4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">
                                            <p:graphicEl>
                                              <a:dgm id="{AE849B4B-A2E5-4E8B-9974-F3277E58E4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">
                                            <p:graphicEl>
                                              <a:dgm id="{AE849B4B-A2E5-4E8B-9974-F3277E58E4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ACE96AA-DE5A-44A8-92B4-15F37AD40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3">
                                            <p:graphicEl>
                                              <a:dgm id="{4ACE96AA-DE5A-44A8-92B4-15F37AD40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3">
                                            <p:graphicEl>
                                              <a:dgm id="{4ACE96AA-DE5A-44A8-92B4-15F37AD40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>
                                            <p:graphicEl>
                                              <a:dgm id="{4ACE96AA-DE5A-44A8-92B4-15F37AD40B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9491E74-0A37-42F0-B5AC-87E0F95D1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3">
                                            <p:graphicEl>
                                              <a:dgm id="{49491E74-0A37-42F0-B5AC-87E0F95D1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3">
                                            <p:graphicEl>
                                              <a:dgm id="{49491E74-0A37-42F0-B5AC-87E0F95D1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">
                                            <p:graphicEl>
                                              <a:dgm id="{49491E74-0A37-42F0-B5AC-87E0F95D18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E4290AA-24C3-41C9-A54A-016A0AD0E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">
                                            <p:graphicEl>
                                              <a:dgm id="{4E4290AA-24C3-41C9-A54A-016A0AD0E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>
                                            <p:graphicEl>
                                              <a:dgm id="{4E4290AA-24C3-41C9-A54A-016A0AD0E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">
                                            <p:graphicEl>
                                              <a:dgm id="{4E4290AA-24C3-41C9-A54A-016A0AD0EF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5935B03-2C81-4358-99EF-CD961FB49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3">
                                            <p:graphicEl>
                                              <a:dgm id="{F5935B03-2C81-4358-99EF-CD961FB49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">
                                            <p:graphicEl>
                                              <a:dgm id="{F5935B03-2C81-4358-99EF-CD961FB49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3">
                                            <p:graphicEl>
                                              <a:dgm id="{F5935B03-2C81-4358-99EF-CD961FB49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8ACD8AE-91C9-4C55-AF5A-A8E3B4518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3">
                                            <p:graphicEl>
                                              <a:dgm id="{08ACD8AE-91C9-4C55-AF5A-A8E3B4518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">
                                            <p:graphicEl>
                                              <a:dgm id="{08ACD8AE-91C9-4C55-AF5A-A8E3B45182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">
                                            <p:graphicEl>
                                              <a:dgm id="{08ACD8AE-91C9-4C55-AF5A-A8E3B45182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B37660C-AD3C-456C-8B96-561D3A063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3">
                                            <p:graphicEl>
                                              <a:dgm id="{CB37660C-AD3C-456C-8B96-561D3A063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3">
                                            <p:graphicEl>
                                              <a:dgm id="{CB37660C-AD3C-456C-8B96-561D3A063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3">
                                            <p:graphicEl>
                                              <a:dgm id="{CB37660C-AD3C-456C-8B96-561D3A063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524" y="0"/>
            <a:ext cx="9144000" cy="697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j03463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4712" y="980728"/>
            <a:ext cx="12319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1188" y="333375"/>
            <a:ext cx="8208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4175"/>
            <a:ext cx="174942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03848" y="9807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43808" y="1165394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Отправляемся в путешествие</a:t>
            </a:r>
            <a:endParaRPr lang="ru-RU" sz="5400" dirty="0"/>
          </a:p>
        </p:txBody>
      </p:sp>
      <p:pic>
        <p:nvPicPr>
          <p:cNvPr id="10" name="Би-би_би-би_бибика!_Поехали_кататься!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977.5872" end="58542.2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55174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9401" y="-52746"/>
            <a:ext cx="9144000" cy="691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 descr="j03442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0350" y="4667250"/>
            <a:ext cx="14224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j03436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538" y="4894263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j034634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68438" y="4694238"/>
            <a:ext cx="165735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j03463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4712" y="980728"/>
            <a:ext cx="12319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1188" y="333375"/>
            <a:ext cx="82089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4175"/>
            <a:ext cx="174942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79296" y="662017"/>
            <a:ext cx="5417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Первая остановка</a:t>
            </a: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Gabriola" pitchFamily="82" charset="0"/>
                <a:cs typeface="FrankRuehl" pitchFamily="34" charset="-79"/>
              </a:rPr>
              <a:t>конкурс</a:t>
            </a:r>
          </a:p>
          <a:p>
            <a:pPr algn="ctr"/>
            <a:r>
              <a:rPr lang="ru-RU" sz="7200" b="1" dirty="0" smtClean="0">
                <a:solidFill>
                  <a:srgbClr val="7030A0"/>
                </a:solidFill>
                <a:latin typeface="Gabriola" pitchFamily="82" charset="0"/>
                <a:cs typeface="FrankRuehl" pitchFamily="34" charset="-79"/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  <a:latin typeface="Gabriola" pitchFamily="82" charset="0"/>
                <a:cs typeface="FrankRuehl" pitchFamily="34" charset="-79"/>
              </a:rPr>
              <a:t>«Знак на дороге». </a:t>
            </a:r>
            <a:endParaRPr lang="ru-RU" sz="7200" b="1" dirty="0">
              <a:solidFill>
                <a:srgbClr val="FF0000"/>
              </a:solidFill>
              <a:latin typeface="Gabriola" pitchFamily="82" charset="0"/>
              <a:cs typeface="FrankRuehl" pitchFamily="34" charset="-79"/>
            </a:endParaRPr>
          </a:p>
        </p:txBody>
      </p:sp>
      <p:pic>
        <p:nvPicPr>
          <p:cNvPr id="2" name="dc57fe0e75f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05550" y="7245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8209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18434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Выноска-облако 6"/>
          <p:cNvSpPr>
            <a:spLocks noChangeArrowheads="1"/>
          </p:cNvSpPr>
          <p:nvPr/>
        </p:nvSpPr>
        <p:spPr bwMode="auto">
          <a:xfrm>
            <a:off x="3492500" y="2565400"/>
            <a:ext cx="5040313" cy="3959225"/>
          </a:xfrm>
          <a:prstGeom prst="cloudCallout">
            <a:avLst>
              <a:gd name="adj1" fmla="val -49056"/>
              <a:gd name="adj2" fmla="val -48597"/>
            </a:avLst>
          </a:prstGeom>
          <a:solidFill>
            <a:srgbClr val="FDAE9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2400" b="1">
              <a:solidFill>
                <a:srgbClr val="002060"/>
              </a:solidFill>
            </a:endParaRP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Ты, шофер, не торопись,</a:t>
            </a:r>
            <a:br>
              <a:rPr lang="ru-RU" sz="2400" b="1">
                <a:solidFill>
                  <a:srgbClr val="002060"/>
                </a:solidFill>
              </a:rPr>
            </a:br>
            <a:r>
              <a:rPr lang="ru-RU" sz="2400" b="1">
                <a:solidFill>
                  <a:srgbClr val="002060"/>
                </a:solidFill>
              </a:rPr>
              <a:t>Видишь знак, остановись!</a:t>
            </a:r>
            <a:br>
              <a:rPr lang="ru-RU" sz="2400" b="1">
                <a:solidFill>
                  <a:srgbClr val="002060"/>
                </a:solidFill>
              </a:rPr>
            </a:br>
            <a:r>
              <a:rPr lang="ru-RU" sz="2400" b="1">
                <a:solidFill>
                  <a:srgbClr val="002060"/>
                </a:solidFill>
              </a:rPr>
              <a:t>Прежде чем продолжить путь,</a:t>
            </a:r>
            <a:br>
              <a:rPr lang="ru-RU" sz="2400" b="1">
                <a:solidFill>
                  <a:srgbClr val="002060"/>
                </a:solidFill>
              </a:rPr>
            </a:br>
            <a:r>
              <a:rPr lang="ru-RU" sz="2400" b="1">
                <a:solidFill>
                  <a:srgbClr val="002060"/>
                </a:solidFill>
              </a:rPr>
              <a:t>Осмотреться не забудь.</a:t>
            </a:r>
            <a:r>
              <a:rPr lang="ru-RU" sz="2400">
                <a:solidFill>
                  <a:srgbClr val="002060"/>
                </a:solidFill>
              </a:rPr>
              <a:t/>
            </a:r>
            <a:br>
              <a:rPr lang="ru-RU" sz="2400">
                <a:solidFill>
                  <a:srgbClr val="002060"/>
                </a:solidFill>
              </a:rPr>
            </a:b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19458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11"/>
          <p:cNvGrpSpPr>
            <a:grpSpLocks/>
          </p:cNvGrpSpPr>
          <p:nvPr/>
        </p:nvGrpSpPr>
        <p:grpSpPr bwMode="auto">
          <a:xfrm>
            <a:off x="3995738" y="1989138"/>
            <a:ext cx="3816350" cy="3313112"/>
            <a:chOff x="5319713" y="1863725"/>
            <a:chExt cx="2857500" cy="2857500"/>
          </a:xfrm>
        </p:grpSpPr>
        <p:sp>
          <p:nvSpPr>
            <p:cNvPr id="20" name="Восьмиугольник 19"/>
            <p:cNvSpPr/>
            <p:nvPr/>
          </p:nvSpPr>
          <p:spPr>
            <a:xfrm>
              <a:off x="5430257" y="2000644"/>
              <a:ext cx="2641167" cy="2574078"/>
            </a:xfrm>
            <a:prstGeom prst="oct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9463" name="Picture 4" descr="C:\Users\User\Desktop\ЦОР 2010Г\материал\prioriteta_007_big.gif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19713" y="1863725"/>
              <a:ext cx="28575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1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2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942896-542061cd4d1fd1f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569913"/>
            <a:ext cx="27384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Выноска-облако 6"/>
          <p:cNvSpPr>
            <a:spLocks noChangeArrowheads="1"/>
          </p:cNvSpPr>
          <p:nvPr/>
        </p:nvSpPr>
        <p:spPr bwMode="auto">
          <a:xfrm>
            <a:off x="2987675" y="2997200"/>
            <a:ext cx="5688013" cy="3600450"/>
          </a:xfrm>
          <a:prstGeom prst="cloudCallout">
            <a:avLst>
              <a:gd name="adj1" fmla="val -34875"/>
              <a:gd name="adj2" fmla="val -71162"/>
            </a:avLst>
          </a:prstGeom>
          <a:solidFill>
            <a:srgbClr val="92D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2060"/>
                </a:solidFill>
              </a:rPr>
              <a:t>Ай-ай-ай! Какая жалость!</a:t>
            </a:r>
            <a:br>
              <a:rPr lang="ru-RU" sz="2400" b="1">
                <a:solidFill>
                  <a:srgbClr val="002060"/>
                </a:solidFill>
              </a:rPr>
            </a:br>
            <a:r>
              <a:rPr lang="ru-RU" sz="2400" b="1">
                <a:solidFill>
                  <a:srgbClr val="002060"/>
                </a:solidFill>
              </a:rPr>
              <a:t>Что-то вдруг у нас сломалось.</a:t>
            </a:r>
            <a:br>
              <a:rPr lang="ru-RU" sz="2400" b="1">
                <a:solidFill>
                  <a:srgbClr val="002060"/>
                </a:solidFill>
              </a:rPr>
            </a:br>
            <a:r>
              <a:rPr lang="ru-RU" sz="2400" b="1">
                <a:solidFill>
                  <a:srgbClr val="002060"/>
                </a:solidFill>
              </a:rPr>
              <a:t>Знак нам этот говорит:</a:t>
            </a:r>
            <a:br>
              <a:rPr lang="ru-RU" sz="2400" b="1">
                <a:solidFill>
                  <a:srgbClr val="002060"/>
                </a:solidFill>
              </a:rPr>
            </a:br>
            <a:r>
              <a:rPr lang="ru-RU" sz="2400" b="1">
                <a:solidFill>
                  <a:srgbClr val="002060"/>
                </a:solidFill>
              </a:rPr>
              <a:t>«Здесь машинный Айболит</a:t>
            </a:r>
            <a:r>
              <a:rPr lang="ru-RU" sz="2400" b="1"/>
              <a:t>!»</a:t>
            </a:r>
          </a:p>
        </p:txBody>
      </p:sp>
    </p:spTree>
  </p:cSld>
  <p:clrMapOvr>
    <a:masterClrMapping/>
  </p:clrMapOvr>
  <p:transition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342</Words>
  <Application>Microsoft Office PowerPoint</Application>
  <PresentationFormat>Экран (4:3)</PresentationFormat>
  <Paragraphs>99</Paragraphs>
  <Slides>37</Slides>
  <Notes>1</Notes>
  <HiddenSlides>0</HiddenSlides>
  <MMClips>24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Михаил-ПК</cp:lastModifiedBy>
  <cp:revision>86</cp:revision>
  <dcterms:created xsi:type="dcterms:W3CDTF">2011-11-16T06:42:43Z</dcterms:created>
  <dcterms:modified xsi:type="dcterms:W3CDTF">2016-09-08T14:18:22Z</dcterms:modified>
</cp:coreProperties>
</file>