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3" r:id="rId3"/>
    <p:sldId id="284" r:id="rId4"/>
    <p:sldId id="282" r:id="rId5"/>
    <p:sldId id="281" r:id="rId6"/>
    <p:sldId id="289" r:id="rId7"/>
    <p:sldId id="287" r:id="rId8"/>
    <p:sldId id="267" r:id="rId9"/>
    <p:sldId id="270" r:id="rId10"/>
    <p:sldId id="263" r:id="rId11"/>
    <p:sldId id="272" r:id="rId12"/>
    <p:sldId id="271" r:id="rId13"/>
    <p:sldId id="265" r:id="rId14"/>
    <p:sldId id="273" r:id="rId15"/>
    <p:sldId id="266" r:id="rId16"/>
    <p:sldId id="274" r:id="rId17"/>
    <p:sldId id="278" r:id="rId18"/>
    <p:sldId id="286" r:id="rId19"/>
    <p:sldId id="285" r:id="rId20"/>
    <p:sldId id="277" r:id="rId21"/>
    <p:sldId id="279" r:id="rId22"/>
    <p:sldId id="268" r:id="rId23"/>
    <p:sldId id="269" r:id="rId24"/>
    <p:sldId id="290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52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FC4BB-AD0D-4302-949D-52BC0B03B548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B22BC-BC92-4C34-B503-024E73A8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5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22BC-BC92-4C34-B503-024E73A8BE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4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469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8138" y="2967335"/>
            <a:ext cx="74722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 о городе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5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9673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пошли купить продукты: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Молоко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сметану, фрукты.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кассу все несем в корзине.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продуктовом...</a:t>
            </a:r>
          </a:p>
        </p:txBody>
      </p:sp>
    </p:spTree>
    <p:extLst>
      <p:ext uri="{BB962C8B-B14F-4D97-AF65-F5344CB8AC3E}">
        <p14:creationId xmlns:p14="http://schemas.microsoft.com/office/powerpoint/2010/main" val="974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миша\Desktop\оле\c2e5545a03cbbb001e8c791ee0178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5120"/>
            <a:ext cx="561662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810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каком магазине продают игрушки —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Мишек и кукол, заек и хрюшек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0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E:\оле\h-7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7110" b="15778"/>
          <a:stretch/>
        </p:blipFill>
        <p:spPr bwMode="auto">
          <a:xfrm>
            <a:off x="1547664" y="2205037"/>
            <a:ext cx="6552727" cy="3816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4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27483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машине ярко красной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Мчимся мы вперед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Труд тяжелый и опасный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Нас, пожарных , ждет.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Вой пронзительной сирены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может оглушить.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Будем водой и пеной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пожар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тушить.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152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97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миша\Desktop\оле\h-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08" y="1665851"/>
            <a:ext cx="6009540" cy="426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16658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956896"/>
            <a:ext cx="590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 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Здесь можно опустить письмо,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Отправить телеграмму.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телефону позвонить,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командировку маме.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Ты можешь здесь купить конверт,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Послать посылку срочно,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Всем передать большой привет,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Ведь это  зданье</a:t>
            </a:r>
            <a:r>
              <a:rPr lang="ru-RU" sz="2400" b="1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9969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67" y="1421904"/>
            <a:ext cx="5976665" cy="443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7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700808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Приветствуем радостно город родной,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Дорога ведёт к заводской проходной –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Знакомой, просторной, красивой...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Ребят на завод пригласили.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нём самых разных вопросов не счесть,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Ведь наши родители трудятся здесь.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Увидим своими глазами,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Хотим, чтобы всё показали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здесь производят бумагу.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84" y="1844824"/>
            <a:ext cx="6001431" cy="400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6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80" y="15584"/>
            <a:ext cx="9218339" cy="684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2597157"/>
            <a:ext cx="5709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Выгляну в окошко: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Лежит длинный Антошка.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Кабы встал-до неба достал;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 не ходит, А других водит.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" y="-38100"/>
            <a:ext cx="9869214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2994451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Вспомнить прошлое людей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Нам поможет наш     …..</a:t>
            </a:r>
          </a:p>
        </p:txBody>
      </p:sp>
    </p:spTree>
    <p:extLst>
      <p:ext uri="{BB962C8B-B14F-4D97-AF65-F5344CB8AC3E}">
        <p14:creationId xmlns:p14="http://schemas.microsoft.com/office/powerpoint/2010/main" val="7842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миша\Desktop\оле\NR4437b4a8aeb8dda7fa1fb0554a2e70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97119"/>
            <a:ext cx="6129807" cy="408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83" y="0"/>
            <a:ext cx="9179483" cy="689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2420888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металла великан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Добрым делом он увлекся-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Поперек реки улегся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нему , забыв о чуде,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Проезжают реку люди.</a:t>
            </a:r>
          </a:p>
        </p:txBody>
      </p:sp>
    </p:spTree>
    <p:extLst>
      <p:ext uri="{BB962C8B-B14F-4D97-AF65-F5344CB8AC3E}">
        <p14:creationId xmlns:p14="http://schemas.microsoft.com/office/powerpoint/2010/main" val="7847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миша\Desktop\оле\51452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2699"/>
            <a:ext cx="5760640" cy="42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3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41333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Шумят повсюду поезда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едут люди кто-куда.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 всех сторон,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 всех концов,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Кто ждет прибытия поездов,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Того мы приглашаем в зал,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называется ……</a:t>
            </a:r>
          </a:p>
        </p:txBody>
      </p:sp>
    </p:spTree>
    <p:extLst>
      <p:ext uri="{BB962C8B-B14F-4D97-AF65-F5344CB8AC3E}">
        <p14:creationId xmlns:p14="http://schemas.microsoft.com/office/powerpoint/2010/main" val="13439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904529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миша\Desktop\оле\n16_07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56" y="1340768"/>
            <a:ext cx="5904656" cy="485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миша\Desktop\оле\1a6f50a33d02d6a988178b82ae79d245_900x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18810"/>
            <a:ext cx="597666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1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2708920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два ряда стоят дома.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Десять, двадцать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подряд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квадратными глазами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Друг на друга все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глядят.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миша\Desktop\оле\72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9"/>
            <a:ext cx="5746881" cy="439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2780928"/>
            <a:ext cx="46085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Это- что за чудный дом?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Сто детишек в доме том,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Дом детишкам  очень рад 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же это?.....</a:t>
            </a:r>
          </a:p>
        </p:txBody>
      </p:sp>
    </p:spTree>
    <p:extLst>
      <p:ext uri="{BB962C8B-B14F-4D97-AF65-F5344CB8AC3E}">
        <p14:creationId xmlns:p14="http://schemas.microsoft.com/office/powerpoint/2010/main" val="38982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111\Desktop\SAM_77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976664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2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58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2288530"/>
            <a:ext cx="5040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Люди в белом не скучают,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сидят без дела,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Курс леченья назначают,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Эти люди в белом,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Если кто-то заболел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идут лечиться,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городскую детскую ….</a:t>
            </a:r>
          </a:p>
        </p:txBody>
      </p:sp>
    </p:spTree>
    <p:extLst>
      <p:ext uri="{BB962C8B-B14F-4D97-AF65-F5344CB8AC3E}">
        <p14:creationId xmlns:p14="http://schemas.microsoft.com/office/powerpoint/2010/main" val="8902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миша\Desktop\оле\6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2646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5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176</Words>
  <Application>Microsoft Office PowerPoint</Application>
  <PresentationFormat>Экран (4:3)</PresentationFormat>
  <Paragraphs>63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</dc:creator>
  <cp:lastModifiedBy>111</cp:lastModifiedBy>
  <cp:revision>20</cp:revision>
  <dcterms:created xsi:type="dcterms:W3CDTF">2017-10-27T09:39:17Z</dcterms:created>
  <dcterms:modified xsi:type="dcterms:W3CDTF">2017-11-01T09:47:46Z</dcterms:modified>
</cp:coreProperties>
</file>