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0D397E8-85CD-47EC-B46A-6AB14E0DB70D}">
          <p14:sldIdLst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6" y="3919929"/>
            <a:ext cx="3472954" cy="26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Лиственный лес — Википед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384376" cy="229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0 интересных проектов домов с мансардой: бесплатно чертежи и фото. Проекты  одноэтажных и двухэтажных домов … | Планировка бунгало, Архитектура домов,  Домашняя мод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240361" cy="225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101577" cy="1520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5597" y="350620"/>
            <a:ext cx="478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Aharoni" panose="02010803020104030203" pitchFamily="2" charset="-79"/>
              </a:rPr>
              <a:t>Где живет корова ?</a:t>
            </a:r>
            <a:endParaRPr lang="ru-RU" sz="32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22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4 0.00486 L -0.42987 0.11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ко &quot;Простоквашино&quot; 2,5%, пастеризованное - Росконтро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50491"/>
            <a:ext cx="36671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Творо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914774"/>
            <a:ext cx="269557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rskrf.ru/upload/iblock/eaa/eaa491a1d6375d3d75bd64cca996e56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90" y="3784748"/>
            <a:ext cx="2970212" cy="268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ыр Российский экстра фасованный 45% жир. Ичалки 250г купить в Москве с  доставкой на дом от интернет магази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4118" y="922462"/>
            <a:ext cx="3096344" cy="230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оизводство и продажа сливочного масл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40" y="908720"/>
            <a:ext cx="3515360" cy="251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51770" y="32394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Молочные продукты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49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6</Words>
  <Application>Microsoft Office PowerPoint</Application>
  <PresentationFormat>Экран (4:3)</PresentationFormat>
  <Paragraphs>2</Paragraphs>
  <Slides>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32</cp:revision>
  <dcterms:created xsi:type="dcterms:W3CDTF">2019-11-13T12:19:16Z</dcterms:created>
  <dcterms:modified xsi:type="dcterms:W3CDTF">2023-03-12T14:52:06Z</dcterms:modified>
</cp:coreProperties>
</file>