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notesSlides/_rels/notesSlide1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_rels/slideMaster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presProps.xml" ContentType="application/vnd.openxmlformats-officedocument.presentationml.presProps+xml"/>
  <Override PartName="/ppt/media/image1.png" ContentType="image/png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</p:sldIdLst>
  <p:sldSz cx="12192000" cy="6858000"/>
  <p:notesSz cx="9939338" cy="1436846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D7621C57-13C6-49B0-AD6D-120DF6325C07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ldImg"/>
          </p:nvPr>
        </p:nvSpPr>
        <p:spPr>
          <a:xfrm>
            <a:off x="181080" y="1077840"/>
            <a:ext cx="9575280" cy="5385960"/>
          </a:xfrm>
          <a:prstGeom prst="rect">
            <a:avLst/>
          </a:prstGeom>
          <a:ln w="0">
            <a:noFill/>
          </a:ln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993960" y="6824880"/>
            <a:ext cx="7950240" cy="6464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sldNum" idx="37"/>
          </p:nvPr>
        </p:nvSpPr>
        <p:spPr>
          <a:xfrm>
            <a:off x="5630040" y="13647600"/>
            <a:ext cx="4305600" cy="71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7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84F6237-A855-4B4C-8CCC-28BAAF62B14D}" type="slidenum">
              <a:rPr b="0" lang="ru-RU" sz="17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7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ldImg"/>
          </p:nvPr>
        </p:nvSpPr>
        <p:spPr>
          <a:xfrm>
            <a:off x="-123840" y="1276200"/>
            <a:ext cx="11202480" cy="6300360"/>
          </a:xfrm>
          <a:prstGeom prst="rect">
            <a:avLst/>
          </a:prstGeom>
          <a:ln w="0">
            <a:noFill/>
          </a:ln>
        </p:spPr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1095840" y="7980120"/>
            <a:ext cx="8764560" cy="75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sldNum" idx="38"/>
          </p:nvPr>
        </p:nvSpPr>
        <p:spPr>
          <a:xfrm>
            <a:off x="6201360" y="15960960"/>
            <a:ext cx="4754520" cy="83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2000" spc="-1" strike="noStrike">
                <a:solidFill>
                  <a:schemeClr val="dk1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1DF77D4-8A85-4B99-8A48-CAABF2927EBF}" type="slidenum">
              <a:rPr b="0" lang="ru-RU" sz="2000" spc="-1" strike="noStrike">
                <a:solidFill>
                  <a:schemeClr val="dk1"/>
                </a:solidFill>
                <a:latin typeface="Times New Roman"/>
                <a:ea typeface="+mn-ea"/>
              </a:rPr>
              <a:t>&lt;номер&gt;</a:t>
            </a:fld>
            <a:endParaRPr b="0" lang="ru-RU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ldImg"/>
          </p:nvPr>
        </p:nvSpPr>
        <p:spPr>
          <a:xfrm>
            <a:off x="-123840" y="1276200"/>
            <a:ext cx="11202480" cy="6300360"/>
          </a:xfrm>
          <a:prstGeom prst="rect">
            <a:avLst/>
          </a:prstGeom>
          <a:ln w="0">
            <a:noFill/>
          </a:ln>
        </p:spPr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1095840" y="7980120"/>
            <a:ext cx="8764560" cy="755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sldNum" idx="39"/>
          </p:nvPr>
        </p:nvSpPr>
        <p:spPr>
          <a:xfrm>
            <a:off x="6201360" y="15960960"/>
            <a:ext cx="4754520" cy="83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2000" spc="-1" strike="noStrike">
                <a:solidFill>
                  <a:schemeClr val="dk1"/>
                </a:solidFill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029F1F7-E3CC-4A34-82BC-EAB5080ACBBC}" type="slidenum">
              <a:rPr b="0" lang="ru-RU" sz="2000" spc="-1" strike="noStrike">
                <a:solidFill>
                  <a:schemeClr val="dk1"/>
                </a:solidFill>
                <a:latin typeface="Times New Roman"/>
                <a:ea typeface="+mn-ea"/>
              </a:rPr>
              <a:t>&lt;номер&gt;</a:t>
            </a:fld>
            <a:endParaRPr b="0" lang="ru-RU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2D78D1-DA2D-47B4-8F96-2E7B6CBB26C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115E7B04-8E95-4D61-99BB-F52BCE8C49D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B0F33531-431D-4855-93C7-9804D0BFCAD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32CDD01-7E13-4388-BF15-42E2EA10D83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F10D87F-B25B-4506-A5DD-3D8BDAA8863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5C97E09-5176-446D-A448-50CBD287161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4882149-72DD-41AA-9B99-A725B7830B4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729E2909-245E-4E5F-8E30-17D69EC2B6A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08C6FEBC-D68F-496E-A69C-1DD4567BDBD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7D060F2F-8CA7-4398-9770-4AAE4E9D418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CEC0C317-230B-4FAD-9AE9-EFE9D6C3FEB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04EF9F9-35EA-4312-A838-393465DE6F5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CC75117-8CFE-4D56-B5F2-39598C6D6A8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791FD4D-7A04-4E08-81F8-561257D9386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EE24A6E-F658-404E-9BBF-2FA88A943BE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4D6C6F4-5C0C-40D3-94BA-97B408023DA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6D0FB52-CF9A-4065-A20C-1787176DC542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6AA1DFE-ABB5-4D0B-A071-912ADE2DCCC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150FED8-D95F-45ED-89AD-41FB6D89D67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1D178E9-7985-4024-A9E3-E275056B687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EC9269E-872A-45C6-A89E-851FD6BA0BC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852B7D9-33D3-4F6F-96D3-15AD744F133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5"/>
          <p:cNvSpPr/>
          <p:nvPr/>
        </p:nvSpPr>
        <p:spPr>
          <a:xfrm>
            <a:off x="1199520" y="0"/>
            <a:ext cx="9929520" cy="362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Arial"/>
                <a:ea typeface="DejaVu Sans"/>
              </a:rPr>
              <a:t>при нахождении в МНОГОКВАРТИРНОМ доме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Прямоугольник 6"/>
          <p:cNvSpPr/>
          <p:nvPr/>
        </p:nvSpPr>
        <p:spPr>
          <a:xfrm>
            <a:off x="807480" y="1830600"/>
            <a:ext cx="10713240" cy="47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</a:rPr>
              <a:t>Оставайтесь на месте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Отойдите от тяжелых и неустойчивых предметов,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избегайте стеклянных конструкций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Отойдите от окон,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укройтесь во внутреннем углу квартиры или дверном проеме,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или спрячьтесь под стол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Избегайте огнеопасных предметов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После прекращения толчков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скорее покиньте квартиру по лестнице,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лифтом пользоваться нельзя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" name="Рисунок 7" descr=""/>
          <p:cNvPicPr/>
          <p:nvPr/>
        </p:nvPicPr>
        <p:blipFill>
          <a:blip r:embed="rId1"/>
          <a:stretch/>
        </p:blipFill>
        <p:spPr>
          <a:xfrm>
            <a:off x="-307800" y="0"/>
            <a:ext cx="1997640" cy="141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6"/>
          <p:cNvSpPr/>
          <p:nvPr/>
        </p:nvSpPr>
        <p:spPr>
          <a:xfrm>
            <a:off x="738720" y="3060360"/>
            <a:ext cx="10713240" cy="194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Покиньте здание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Следуйте на открытую местность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Рисунок 4" descr=""/>
          <p:cNvPicPr/>
          <p:nvPr/>
        </p:nvPicPr>
        <p:blipFill>
          <a:blip r:embed="rId1"/>
          <a:stretch/>
        </p:blipFill>
        <p:spPr>
          <a:xfrm>
            <a:off x="-307800" y="0"/>
            <a:ext cx="1997640" cy="1411920"/>
          </a:xfrm>
          <a:prstGeom prst="rect">
            <a:avLst/>
          </a:prstGeom>
          <a:ln w="0">
            <a:noFill/>
          </a:ln>
        </p:spPr>
      </p:pic>
      <p:sp>
        <p:nvSpPr>
          <p:cNvPr id="76" name="Прямоугольник 8"/>
          <p:cNvSpPr/>
          <p:nvPr/>
        </p:nvSpPr>
        <p:spPr>
          <a:xfrm>
            <a:off x="1130760" y="344520"/>
            <a:ext cx="992952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Arial"/>
                <a:ea typeface="DejaVu Sans"/>
              </a:rPr>
              <a:t>при нахождении в МАЛОЭТАЖНОМ доме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ик 4"/>
          <p:cNvSpPr/>
          <p:nvPr/>
        </p:nvSpPr>
        <p:spPr>
          <a:xfrm>
            <a:off x="1130760" y="344520"/>
            <a:ext cx="992952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Arial"/>
                <a:ea typeface="DejaVu Sans"/>
              </a:rPr>
              <a:t>при нахождении на улице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Прямоугольник 6"/>
          <p:cNvSpPr/>
          <p:nvPr/>
        </p:nvSpPr>
        <p:spPr>
          <a:xfrm>
            <a:off x="738720" y="2620800"/>
            <a:ext cx="10713240" cy="307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Отойдите на безопасное расстояние: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от любых строений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от линий электропередач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от рекламных щитов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от больших деревьев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Рисунок 9" descr=""/>
          <p:cNvPicPr/>
          <p:nvPr/>
        </p:nvPicPr>
        <p:blipFill>
          <a:blip r:embed="rId1"/>
          <a:stretch/>
        </p:blipFill>
        <p:spPr>
          <a:xfrm>
            <a:off x="-307800" y="0"/>
            <a:ext cx="1997640" cy="141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6"/>
          <p:cNvSpPr/>
          <p:nvPr/>
        </p:nvSpPr>
        <p:spPr>
          <a:xfrm>
            <a:off x="738720" y="3296520"/>
            <a:ext cx="10713240" cy="13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Оставайтесь в автомобиле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Выезжайте на открытое пространство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" name="Рисунок 4" descr=""/>
          <p:cNvPicPr/>
          <p:nvPr/>
        </p:nvPicPr>
        <p:blipFill>
          <a:blip r:embed="rId1"/>
          <a:stretch/>
        </p:blipFill>
        <p:spPr>
          <a:xfrm>
            <a:off x="-307800" y="0"/>
            <a:ext cx="1997640" cy="1411920"/>
          </a:xfrm>
          <a:prstGeom prst="rect">
            <a:avLst/>
          </a:prstGeom>
          <a:ln w="0">
            <a:noFill/>
          </a:ln>
        </p:spPr>
      </p:pic>
      <p:sp>
        <p:nvSpPr>
          <p:cNvPr id="82" name="Прямоугольник 9"/>
          <p:cNvSpPr/>
          <p:nvPr/>
        </p:nvSpPr>
        <p:spPr>
          <a:xfrm>
            <a:off x="1130760" y="344520"/>
            <a:ext cx="9929520" cy="179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Arial"/>
                <a:ea typeface="DejaVu Sans"/>
              </a:rPr>
              <a:t>при нахождении в автомобиле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4" descr=""/>
          <p:cNvPicPr/>
          <p:nvPr/>
        </p:nvPicPr>
        <p:blipFill>
          <a:blip r:embed="rId1"/>
          <a:stretch/>
        </p:blipFill>
        <p:spPr>
          <a:xfrm>
            <a:off x="-307800" y="0"/>
            <a:ext cx="1997640" cy="1411920"/>
          </a:xfrm>
          <a:prstGeom prst="rect">
            <a:avLst/>
          </a:prstGeom>
          <a:ln w="0">
            <a:noFill/>
          </a:ln>
        </p:spPr>
      </p:pic>
      <p:sp>
        <p:nvSpPr>
          <p:cNvPr id="84" name="Прямоугольник 8"/>
          <p:cNvSpPr/>
          <p:nvPr/>
        </p:nvSpPr>
        <p:spPr>
          <a:xfrm>
            <a:off x="1130760" y="344520"/>
            <a:ext cx="9929520" cy="22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Arial"/>
                <a:ea typeface="DejaVu Sans"/>
              </a:rPr>
              <a:t>УГРОЗА ЗАТОПЛЕНИЯ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КОНЦА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Прямоугольник 10"/>
          <p:cNvSpPr/>
          <p:nvPr/>
        </p:nvSpPr>
        <p:spPr>
          <a:xfrm>
            <a:off x="739080" y="2061000"/>
            <a:ext cx="10713240" cy="466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Перекройте газ и воду,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отключите электричество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Закройте окна, двери, вентиляционные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и другие отверстия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Tahoma"/>
              </a:rPr>
              <a:t>Возьмите с собой документы, деньги, </a:t>
            </a:r>
            <a:r>
              <a:rPr b="1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предметы первой необходимости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Следуйте в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 сборный эвакуационный пункт Муниципальное бюджетное учреждение культуры «Районное социально-культурное объединение» г. Туринск, ул. Спорта , 16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4" descr=""/>
          <p:cNvPicPr/>
          <p:nvPr/>
        </p:nvPicPr>
        <p:blipFill>
          <a:blip r:embed="rId1"/>
          <a:stretch/>
        </p:blipFill>
        <p:spPr>
          <a:xfrm>
            <a:off x="-307800" y="0"/>
            <a:ext cx="1997640" cy="1411920"/>
          </a:xfrm>
          <a:prstGeom prst="rect">
            <a:avLst/>
          </a:prstGeom>
          <a:ln w="0">
            <a:noFill/>
          </a:ln>
        </p:spPr>
      </p:pic>
      <p:sp>
        <p:nvSpPr>
          <p:cNvPr id="87" name="Прямоугольник 8"/>
          <p:cNvSpPr/>
          <p:nvPr/>
        </p:nvSpPr>
        <p:spPr>
          <a:xfrm>
            <a:off x="1343520" y="43560"/>
            <a:ext cx="9929520" cy="268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Arial"/>
                <a:ea typeface="DejaVu Sans"/>
              </a:rPr>
              <a:t>ПРОИЗОШЛА АВАРИЯ НА ХИМИЧЕСКИ </a:t>
            </a:r>
            <a:br>
              <a:rPr sz="2800"/>
            </a:br>
            <a:r>
              <a:rPr b="1" lang="ru-RU" sz="2800" spc="-1" strike="noStrike">
                <a:solidFill>
                  <a:srgbClr val="ff0000"/>
                </a:solidFill>
                <a:latin typeface="Arial"/>
                <a:ea typeface="DejaVu Sans"/>
              </a:rPr>
              <a:t>ОПАСНОМ ОБЪЕКТЕ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КОНЦА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Прямоугольник 9"/>
          <p:cNvSpPr/>
          <p:nvPr/>
        </p:nvSpPr>
        <p:spPr>
          <a:xfrm>
            <a:off x="263520" y="2324160"/>
            <a:ext cx="1173708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Наденьте противогаз, респиратор или ватно-марлевую повязку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57200"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Защитите кожу – наденьте защитную или плотную одежду с рукавами и капюшоном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Возьмите аптечку, документы и предметы первой необходимости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Предупредите окружающих об аварии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При необходимости помогите окружающим выйти на улицу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Следуйте в ближайшее защитное сооружение гражданской обороны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Либо укройтесь в другом надежном помещении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Закройте щели в окнах, дверях и вентиляционных системах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подручными материалами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6"/>
          <p:cNvSpPr/>
          <p:nvPr/>
        </p:nvSpPr>
        <p:spPr>
          <a:xfrm>
            <a:off x="839520" y="2565000"/>
            <a:ext cx="10713240" cy="478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Наденьте противогаз, респиратор или ватно-марлевую повязку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Предупредите окружающих об аварии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При необходимости помогите окружающим выйти на улицу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Следуйте в ближайшее защитное сооружение гражданской обороны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Либо укройтесь в другом надежном помещении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Закройте щели в окнах, дверях и вентиляционных системах подручными материалами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Рисунок 4" descr=""/>
          <p:cNvPicPr/>
          <p:nvPr/>
        </p:nvPicPr>
        <p:blipFill>
          <a:blip r:embed="rId1"/>
          <a:stretch/>
        </p:blipFill>
        <p:spPr>
          <a:xfrm>
            <a:off x="-307800" y="0"/>
            <a:ext cx="1997640" cy="1411920"/>
          </a:xfrm>
          <a:prstGeom prst="rect">
            <a:avLst/>
          </a:prstGeom>
          <a:ln w="0">
            <a:noFill/>
          </a:ln>
        </p:spPr>
      </p:pic>
      <p:sp>
        <p:nvSpPr>
          <p:cNvPr id="91" name="Прямоугольник 8"/>
          <p:cNvSpPr/>
          <p:nvPr/>
        </p:nvSpPr>
        <p:spPr>
          <a:xfrm>
            <a:off x="1176120" y="188640"/>
            <a:ext cx="10040040" cy="275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Arial"/>
                <a:ea typeface="DejaVu Sans"/>
              </a:rPr>
              <a:t>ПРОИЗОШЛА АВАРИЯ НА РАДИАЦИОННО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Arial"/>
                <a:ea typeface="DejaVu Sans"/>
              </a:rPr>
              <a:t>ОПАСНОМ ОБЪЕКТЕ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2800" spc="-1" strike="noStrike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КОНЦА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1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2220</TotalTime>
  <Application>LibreOffice/7.6.7.2$Linux_X86_64 LibreOffice_project/60$Build-2</Application>
  <AppVersion>15.0000</AppVersion>
  <Words>288</Words>
  <Paragraphs>106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2024-11-13T07:28:09Z</dcterms:created>
  <dc:creator>Марина Первухина</dc:creator>
  <dc:description/>
  <dc:language>ru-RU</dc:language>
  <cp:lastModifiedBy/>
  <cp:lastPrinted>2024-12-02T05:18:21Z</cp:lastPrinted>
  <dcterms:modified xsi:type="dcterms:W3CDTF">2024-12-16T11:20:28Z</dcterms:modified>
  <cp:revision>37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7</vt:i4>
  </property>
</Properties>
</file>